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1.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notesSlides/notesSlide2.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notesSlides/notesSlide3.xml" ContentType="application/vnd.openxmlformats-officedocument.presentationml.notesSlide+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notesSlides/notesSlide4.xml" ContentType="application/vnd.openxmlformats-officedocument.presentationml.notesSlide+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notesSlides/notesSlide5.xml" ContentType="application/vnd.openxmlformats-officedocument.presentationml.notesSlide+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 id="2147483660" r:id="rId3"/>
  </p:sldMasterIdLst>
  <p:notesMasterIdLst>
    <p:notesMasterId r:id="rId31"/>
  </p:notesMasterIdLst>
  <p:handoutMasterIdLst>
    <p:handoutMasterId r:id="rId32"/>
  </p:handoutMasterIdLst>
  <p:sldIdLst>
    <p:sldId id="257" r:id="rId4"/>
    <p:sldId id="258" r:id="rId5"/>
    <p:sldId id="279" r:id="rId6"/>
    <p:sldId id="278" r:id="rId7"/>
    <p:sldId id="277" r:id="rId8"/>
    <p:sldId id="280" r:id="rId9"/>
    <p:sldId id="308" r:id="rId10"/>
    <p:sldId id="310" r:id="rId11"/>
    <p:sldId id="285" r:id="rId12"/>
    <p:sldId id="286" r:id="rId13"/>
    <p:sldId id="307" r:id="rId14"/>
    <p:sldId id="311" r:id="rId15"/>
    <p:sldId id="342" r:id="rId16"/>
    <p:sldId id="304" r:id="rId17"/>
    <p:sldId id="312" r:id="rId18"/>
    <p:sldId id="343" r:id="rId19"/>
    <p:sldId id="314" r:id="rId20"/>
    <p:sldId id="334" r:id="rId21"/>
    <p:sldId id="315" r:id="rId22"/>
    <p:sldId id="261" r:id="rId23"/>
    <p:sldId id="318" r:id="rId24"/>
    <p:sldId id="344" r:id="rId25"/>
    <p:sldId id="346" r:id="rId26"/>
    <p:sldId id="269" r:id="rId27"/>
    <p:sldId id="335" r:id="rId28"/>
    <p:sldId id="336" r:id="rId29"/>
    <p:sldId id="273"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9">
          <p15:clr>
            <a:srgbClr val="A4A3A4"/>
          </p15:clr>
        </p15:guide>
        <p15:guide id="2" pos="362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6" d="100"/>
          <a:sy n="86" d="100"/>
        </p:scale>
        <p:origin x="614" y="62"/>
      </p:cViewPr>
      <p:guideLst>
        <p:guide orient="horz" pos="2269"/>
        <p:guide pos="3626"/>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2020/6/29</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2020/6/29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t>14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28E0A93-FC20-4255-B8E9-C6A9657C8CF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F06FE1-A506-4715-A6C6-084AD220FECC}" type="slidenum">
              <a:rPr lang="zh-CN" altLang="en-US" smtClean="0"/>
              <a:t>20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28E0A93-FC20-4255-B8E9-C6A9657C8CF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3" Type="http://schemas.openxmlformats.org/officeDocument/2006/relationships/tags" Target="../tags/tag70.xml"/><Relationship Id="rId21" Type="http://schemas.openxmlformats.org/officeDocument/2006/relationships/tags" Target="../tags/tag88.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5" Type="http://schemas.openxmlformats.org/officeDocument/2006/relationships/image" Target="../media/image1.jpeg"/><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tags" Target="../tags/tag87.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slideMaster" Target="../slideMasters/slideMaster2.xml"/><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tags" Target="../tags/tag90.xml"/><Relationship Id="rId10" Type="http://schemas.openxmlformats.org/officeDocument/2006/relationships/tags" Target="../tags/tag77.xml"/><Relationship Id="rId19" Type="http://schemas.openxmlformats.org/officeDocument/2006/relationships/tags" Target="../tags/tag8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tags" Target="../tags/tag8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Master" Target="../slideMasters/slideMaster2.xml"/><Relationship Id="rId5" Type="http://schemas.openxmlformats.org/officeDocument/2006/relationships/tags" Target="../tags/tag95.xml"/><Relationship Id="rId4" Type="http://schemas.openxmlformats.org/officeDocument/2006/relationships/tags" Target="../tags/tag94.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image" Target="../media/image2.jpeg"/><Relationship Id="rId4" Type="http://schemas.openxmlformats.org/officeDocument/2006/relationships/tags" Target="../tags/tag99.xml"/><Relationship Id="rId9"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slideMaster" Target="../slideMasters/slideMaster2.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7.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slideMaster" Target="../slideMasters/slideMaster2.xml"/><Relationship Id="rId4" Type="http://schemas.openxmlformats.org/officeDocument/2006/relationships/tags" Target="../tags/tag12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slideMaster" Target="../slideMasters/slideMaster2.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slideMaster" Target="../slideMasters/slideMaster2.xml"/><Relationship Id="rId5" Type="http://schemas.openxmlformats.org/officeDocument/2006/relationships/tags" Target="../tags/tag135.xml"/><Relationship Id="rId4" Type="http://schemas.openxmlformats.org/officeDocument/2006/relationships/tags" Target="../tags/tag13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slideMaster" Target="../slideMasters/slideMaster2.xml"/><Relationship Id="rId4" Type="http://schemas.openxmlformats.org/officeDocument/2006/relationships/tags" Target="../tags/tag139.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tags" Target="../tags/tag157.xml"/><Relationship Id="rId3" Type="http://schemas.openxmlformats.org/officeDocument/2006/relationships/tags" Target="../tags/tag142.xml"/><Relationship Id="rId21" Type="http://schemas.openxmlformats.org/officeDocument/2006/relationships/tags" Target="../tags/tag160.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tags" Target="../tags/tag159.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image" Target="../media/image1.jpeg"/><Relationship Id="rId10" Type="http://schemas.openxmlformats.org/officeDocument/2006/relationships/tags" Target="../tags/tag149.xml"/><Relationship Id="rId19" Type="http://schemas.openxmlformats.org/officeDocument/2006/relationships/tags" Target="../tags/tag158.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slideMaster" Target="../slideMasters/slideMaster2.xml"/><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tags" Target="../tags/tag172.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5" Type="http://schemas.openxmlformats.org/officeDocument/2006/relationships/tags" Target="../tags/tag165.xml"/><Relationship Id="rId10" Type="http://schemas.openxmlformats.org/officeDocument/2006/relationships/tags" Target="../tags/tag170.xml"/><Relationship Id="rId4" Type="http://schemas.openxmlformats.org/officeDocument/2006/relationships/tags" Target="../tags/tag164.xml"/><Relationship Id="rId9" Type="http://schemas.openxmlformats.org/officeDocument/2006/relationships/tags" Target="../tags/tag169.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tags" Target="../tags/tag185.xml"/><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tags" Target="../tags/tag184.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5" Type="http://schemas.openxmlformats.org/officeDocument/2006/relationships/tags" Target="../tags/tag177.xml"/><Relationship Id="rId15" Type="http://schemas.openxmlformats.org/officeDocument/2006/relationships/slideMaster" Target="../slideMasters/slideMaster2.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tags" Target="../tags/tag186.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tags" Target="../tags/tag199.xml"/><Relationship Id="rId3" Type="http://schemas.openxmlformats.org/officeDocument/2006/relationships/tags" Target="../tags/tag189.xml"/><Relationship Id="rId7" Type="http://schemas.openxmlformats.org/officeDocument/2006/relationships/tags" Target="../tags/tag193.xml"/><Relationship Id="rId12" Type="http://schemas.openxmlformats.org/officeDocument/2006/relationships/tags" Target="../tags/tag198.xml"/><Relationship Id="rId2" Type="http://schemas.openxmlformats.org/officeDocument/2006/relationships/tags" Target="../tags/tag188.xml"/><Relationship Id="rId16" Type="http://schemas.openxmlformats.org/officeDocument/2006/relationships/slideMaster" Target="../slideMasters/slideMaster2.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5" Type="http://schemas.openxmlformats.org/officeDocument/2006/relationships/tags" Target="../tags/tag191.xml"/><Relationship Id="rId15" Type="http://schemas.openxmlformats.org/officeDocument/2006/relationships/tags" Target="../tags/tag201.xml"/><Relationship Id="rId10" Type="http://schemas.openxmlformats.org/officeDocument/2006/relationships/tags" Target="../tags/tag196.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tags" Target="../tags/tag200.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tags" Target="../tags/tag214.xml"/><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tags" Target="../tags/tag213.xml"/><Relationship Id="rId2" Type="http://schemas.openxmlformats.org/officeDocument/2006/relationships/tags" Target="../tags/tag203.xml"/><Relationship Id="rId16" Type="http://schemas.openxmlformats.org/officeDocument/2006/relationships/slideMaster" Target="../slideMasters/slideMaster2.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5" Type="http://schemas.openxmlformats.org/officeDocument/2006/relationships/tags" Target="../tags/tag206.xml"/><Relationship Id="rId15" Type="http://schemas.openxmlformats.org/officeDocument/2006/relationships/tags" Target="../tags/tag216.xml"/><Relationship Id="rId10" Type="http://schemas.openxmlformats.org/officeDocument/2006/relationships/tags" Target="../tags/tag211.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tags" Target="../tags/tag215.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3" Type="http://schemas.openxmlformats.org/officeDocument/2006/relationships/tags" Target="../tags/tag219.xml"/><Relationship Id="rId7" Type="http://schemas.openxmlformats.org/officeDocument/2006/relationships/tags" Target="../tags/tag223.xml"/><Relationship Id="rId12" Type="http://schemas.openxmlformats.org/officeDocument/2006/relationships/tags" Target="../tags/tag228.xml"/><Relationship Id="rId2" Type="http://schemas.openxmlformats.org/officeDocument/2006/relationships/tags" Target="../tags/tag218.xml"/><Relationship Id="rId16" Type="http://schemas.openxmlformats.org/officeDocument/2006/relationships/slideMaster" Target="../slideMasters/slideMaster2.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5" Type="http://schemas.openxmlformats.org/officeDocument/2006/relationships/tags" Target="../tags/tag221.xml"/><Relationship Id="rId15" Type="http://schemas.openxmlformats.org/officeDocument/2006/relationships/tags" Target="../tags/tag231.xml"/><Relationship Id="rId10" Type="http://schemas.openxmlformats.org/officeDocument/2006/relationships/tags" Target="../tags/tag226.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tags" Target="../tags/tag244.xml"/><Relationship Id="rId18" Type="http://schemas.openxmlformats.org/officeDocument/2006/relationships/slideMaster" Target="../slideMasters/slideMaster2.xml"/><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 Type="http://schemas.openxmlformats.org/officeDocument/2006/relationships/tags" Target="../tags/tag233.xml"/><Relationship Id="rId16" Type="http://schemas.openxmlformats.org/officeDocument/2006/relationships/tags" Target="../tags/tag247.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5" Type="http://schemas.openxmlformats.org/officeDocument/2006/relationships/tags" Target="../tags/tag236.xml"/><Relationship Id="rId15" Type="http://schemas.openxmlformats.org/officeDocument/2006/relationships/tags" Target="../tags/tag246.xml"/><Relationship Id="rId10" Type="http://schemas.openxmlformats.org/officeDocument/2006/relationships/tags" Target="../tags/tag241.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tags" Target="../tags/tag261.xml"/><Relationship Id="rId3" Type="http://schemas.openxmlformats.org/officeDocument/2006/relationships/tags" Target="../tags/tag251.xml"/><Relationship Id="rId7" Type="http://schemas.openxmlformats.org/officeDocument/2006/relationships/tags" Target="../tags/tag255.xml"/><Relationship Id="rId12" Type="http://schemas.openxmlformats.org/officeDocument/2006/relationships/tags" Target="../tags/tag260.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tags" Target="../tags/tag259.xml"/><Relationship Id="rId5" Type="http://schemas.openxmlformats.org/officeDocument/2006/relationships/tags" Target="../tags/tag253.xml"/><Relationship Id="rId15" Type="http://schemas.openxmlformats.org/officeDocument/2006/relationships/slideMaster" Target="../slideMasters/slideMaster2.xml"/><Relationship Id="rId10" Type="http://schemas.openxmlformats.org/officeDocument/2006/relationships/tags" Target="../tags/tag258.xml"/><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tags" Target="../tags/tag26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2020/6/29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4" name="组合 23"/>
          <p:cNvGrpSpPr/>
          <p:nvPr userDrawn="1">
            <p:custDataLst>
              <p:tags r:id="rId1"/>
            </p:custDataLst>
          </p:nvPr>
        </p:nvGrpSpPr>
        <p:grpSpPr>
          <a:xfrm rot="5400000">
            <a:off x="-1417044" y="5222378"/>
            <a:ext cx="3080744" cy="3080744"/>
            <a:chOff x="11274882" y="5925396"/>
            <a:chExt cx="1724838" cy="1724838"/>
          </a:xfrm>
        </p:grpSpPr>
        <p:sp>
          <p:nvSpPr>
            <p:cNvPr id="26" name="任意多边形: 形状 25"/>
            <p:cNvSpPr/>
            <p:nvPr>
              <p:custDataLst>
                <p:tags r:id="rId21"/>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7" name="弧形 26"/>
            <p:cNvSpPr/>
            <p:nvPr>
              <p:custDataLst>
                <p:tags r:id="rId22"/>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custDataLst>
                <p:tags r:id="rId23"/>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 name="图片 6" descr="curve-design-futuristic-lines-911738"/>
          <p:cNvPicPr>
            <a:picLocks noChangeAspect="1"/>
          </p:cNvPicPr>
          <p:nvPr userDrawn="1">
            <p:custDataLst>
              <p:tags r:id="rId2"/>
            </p:custDataLst>
          </p:nvPr>
        </p:nvPicPr>
        <p:blipFill>
          <a:blip r:embed="rId25"/>
          <a:srcRect t="-471"/>
          <a:stretch>
            <a:fillRect/>
          </a:stretch>
        </p:blipFill>
        <p:spPr>
          <a:xfrm>
            <a:off x="8306435" y="243205"/>
            <a:ext cx="3884930" cy="6358255"/>
          </a:xfrm>
          <a:prstGeom prst="rect">
            <a:avLst/>
          </a:prstGeom>
        </p:spPr>
      </p:pic>
      <p:sp>
        <p:nvSpPr>
          <p:cNvPr id="8" name="矩形 7"/>
          <p:cNvSpPr/>
          <p:nvPr userDrawn="1">
            <p:custDataLst>
              <p:tags r:id="rId3"/>
            </p:custDataLst>
          </p:nvPr>
        </p:nvSpPr>
        <p:spPr>
          <a:xfrm>
            <a:off x="0" y="2439670"/>
            <a:ext cx="591185" cy="1543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custDataLst>
              <p:tags r:id="rId4"/>
            </p:custDataLst>
          </p:nvPr>
        </p:nvSpPr>
        <p:spPr>
          <a:xfrm>
            <a:off x="11715588" y="270004"/>
            <a:ext cx="476412" cy="462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PA-423-33554"/>
          <p:cNvGrpSpPr>
            <a:grpSpLocks noChangeAspect="1"/>
          </p:cNvGrpSpPr>
          <p:nvPr userDrawn="1">
            <p:custDataLst>
              <p:tags r:id="rId5"/>
            </p:custDataLst>
          </p:nvPr>
        </p:nvGrpSpPr>
        <p:grpSpPr bwMode="auto">
          <a:xfrm>
            <a:off x="11808651" y="333151"/>
            <a:ext cx="290285" cy="290286"/>
            <a:chOff x="2733" y="2013"/>
            <a:chExt cx="294" cy="294"/>
          </a:xfrm>
          <a:solidFill>
            <a:schemeClr val="bg1"/>
          </a:solidFill>
        </p:grpSpPr>
        <p:sp>
          <p:nvSpPr>
            <p:cNvPr id="11" name="PA-任意多边形 3229"/>
            <p:cNvSpPr>
              <a:spLocks noEditPoints="1"/>
            </p:cNvSpPr>
            <p:nvPr>
              <p:custDataLst>
                <p:tags r:id="rId17"/>
              </p:custDataLst>
            </p:nvPr>
          </p:nvSpPr>
          <p:spPr bwMode="auto">
            <a:xfrm>
              <a:off x="2819" y="2013"/>
              <a:ext cx="123" cy="120"/>
            </a:xfrm>
            <a:custGeom>
              <a:avLst/>
              <a:gdLst>
                <a:gd name="T0" fmla="*/ 160 w 321"/>
                <a:gd name="T1" fmla="*/ 314 h 314"/>
                <a:gd name="T2" fmla="*/ 0 w 321"/>
                <a:gd name="T3" fmla="*/ 157 h 314"/>
                <a:gd name="T4" fmla="*/ 160 w 321"/>
                <a:gd name="T5" fmla="*/ 0 h 314"/>
                <a:gd name="T6" fmla="*/ 321 w 321"/>
                <a:gd name="T7" fmla="*/ 157 h 314"/>
                <a:gd name="T8" fmla="*/ 160 w 321"/>
                <a:gd name="T9" fmla="*/ 314 h 314"/>
                <a:gd name="T10" fmla="*/ 160 w 321"/>
                <a:gd name="T11" fmla="*/ 32 h 314"/>
                <a:gd name="T12" fmla="*/ 32 w 321"/>
                <a:gd name="T13" fmla="*/ 157 h 314"/>
                <a:gd name="T14" fmla="*/ 160 w 321"/>
                <a:gd name="T15" fmla="*/ 282 h 314"/>
                <a:gd name="T16" fmla="*/ 289 w 321"/>
                <a:gd name="T17" fmla="*/ 157 h 314"/>
                <a:gd name="T18" fmla="*/ 160 w 321"/>
                <a:gd name="T19" fmla="*/ 3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14">
                  <a:moveTo>
                    <a:pt x="160" y="314"/>
                  </a:moveTo>
                  <a:cubicBezTo>
                    <a:pt x="72" y="314"/>
                    <a:pt x="0" y="243"/>
                    <a:pt x="0" y="157"/>
                  </a:cubicBezTo>
                  <a:cubicBezTo>
                    <a:pt x="0" y="71"/>
                    <a:pt x="72" y="0"/>
                    <a:pt x="160" y="0"/>
                  </a:cubicBezTo>
                  <a:cubicBezTo>
                    <a:pt x="249" y="0"/>
                    <a:pt x="321" y="71"/>
                    <a:pt x="321" y="157"/>
                  </a:cubicBezTo>
                  <a:cubicBezTo>
                    <a:pt x="321" y="243"/>
                    <a:pt x="249" y="314"/>
                    <a:pt x="160" y="314"/>
                  </a:cubicBezTo>
                  <a:close/>
                  <a:moveTo>
                    <a:pt x="160" y="32"/>
                  </a:moveTo>
                  <a:cubicBezTo>
                    <a:pt x="90" y="32"/>
                    <a:pt x="32" y="88"/>
                    <a:pt x="32" y="157"/>
                  </a:cubicBezTo>
                  <a:cubicBezTo>
                    <a:pt x="32" y="226"/>
                    <a:pt x="90" y="282"/>
                    <a:pt x="160" y="282"/>
                  </a:cubicBezTo>
                  <a:cubicBezTo>
                    <a:pt x="231" y="282"/>
                    <a:pt x="289" y="226"/>
                    <a:pt x="289" y="157"/>
                  </a:cubicBezTo>
                  <a:cubicBezTo>
                    <a:pt x="289" y="88"/>
                    <a:pt x="231" y="32"/>
                    <a:pt x="160" y="32"/>
                  </a:cubicBezTo>
                  <a:close/>
                </a:path>
              </a:pathLst>
            </a:custGeom>
            <a:grp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A-任意多边形 3230"/>
            <p:cNvSpPr/>
            <p:nvPr>
              <p:custDataLst>
                <p:tags r:id="rId18"/>
              </p:custDataLst>
            </p:nvPr>
          </p:nvSpPr>
          <p:spPr bwMode="auto">
            <a:xfrm>
              <a:off x="2874" y="2121"/>
              <a:ext cx="12" cy="155"/>
            </a:xfrm>
            <a:custGeom>
              <a:avLst/>
              <a:gdLst>
                <a:gd name="T0" fmla="*/ 16 w 32"/>
                <a:gd name="T1" fmla="*/ 404 h 404"/>
                <a:gd name="T2" fmla="*/ 0 w 32"/>
                <a:gd name="T3" fmla="*/ 388 h 404"/>
                <a:gd name="T4" fmla="*/ 0 w 32"/>
                <a:gd name="T5" fmla="*/ 16 h 404"/>
                <a:gd name="T6" fmla="*/ 16 w 32"/>
                <a:gd name="T7" fmla="*/ 0 h 404"/>
                <a:gd name="T8" fmla="*/ 32 w 32"/>
                <a:gd name="T9" fmla="*/ 16 h 404"/>
                <a:gd name="T10" fmla="*/ 32 w 32"/>
                <a:gd name="T11" fmla="*/ 388 h 404"/>
                <a:gd name="T12" fmla="*/ 16 w 32"/>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32" h="404">
                  <a:moveTo>
                    <a:pt x="16" y="404"/>
                  </a:moveTo>
                  <a:cubicBezTo>
                    <a:pt x="8" y="404"/>
                    <a:pt x="0" y="397"/>
                    <a:pt x="0" y="388"/>
                  </a:cubicBezTo>
                  <a:lnTo>
                    <a:pt x="0" y="16"/>
                  </a:lnTo>
                  <a:cubicBezTo>
                    <a:pt x="0" y="7"/>
                    <a:pt x="8" y="0"/>
                    <a:pt x="16" y="0"/>
                  </a:cubicBezTo>
                  <a:cubicBezTo>
                    <a:pt x="25" y="0"/>
                    <a:pt x="32" y="7"/>
                    <a:pt x="32" y="16"/>
                  </a:cubicBezTo>
                  <a:lnTo>
                    <a:pt x="32" y="388"/>
                  </a:lnTo>
                  <a:cubicBezTo>
                    <a:pt x="32" y="397"/>
                    <a:pt x="25" y="404"/>
                    <a:pt x="16" y="404"/>
                  </a:cubicBezTo>
                  <a:close/>
                </a:path>
              </a:pathLst>
            </a:custGeom>
            <a:grp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A-任意多边形 3231"/>
            <p:cNvSpPr/>
            <p:nvPr>
              <p:custDataLst>
                <p:tags r:id="rId19"/>
              </p:custDataLst>
            </p:nvPr>
          </p:nvSpPr>
          <p:spPr bwMode="auto">
            <a:xfrm>
              <a:off x="2876" y="2042"/>
              <a:ext cx="34" cy="46"/>
            </a:xfrm>
            <a:custGeom>
              <a:avLst/>
              <a:gdLst>
                <a:gd name="T0" fmla="*/ 66 w 88"/>
                <a:gd name="T1" fmla="*/ 120 h 120"/>
                <a:gd name="T2" fmla="*/ 61 w 88"/>
                <a:gd name="T3" fmla="*/ 119 h 120"/>
                <a:gd name="T4" fmla="*/ 50 w 88"/>
                <a:gd name="T5" fmla="*/ 99 h 120"/>
                <a:gd name="T6" fmla="*/ 49 w 88"/>
                <a:gd name="T7" fmla="*/ 60 h 120"/>
                <a:gd name="T8" fmla="*/ 13 w 88"/>
                <a:gd name="T9" fmla="*/ 33 h 120"/>
                <a:gd name="T10" fmla="*/ 2 w 88"/>
                <a:gd name="T11" fmla="*/ 13 h 120"/>
                <a:gd name="T12" fmla="*/ 22 w 88"/>
                <a:gd name="T13" fmla="*/ 2 h 120"/>
                <a:gd name="T14" fmla="*/ 77 w 88"/>
                <a:gd name="T15" fmla="*/ 45 h 120"/>
                <a:gd name="T16" fmla="*/ 81 w 88"/>
                <a:gd name="T17" fmla="*/ 109 h 120"/>
                <a:gd name="T18" fmla="*/ 66 w 88"/>
                <a:gd name="T1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20">
                  <a:moveTo>
                    <a:pt x="66" y="120"/>
                  </a:moveTo>
                  <a:cubicBezTo>
                    <a:pt x="64" y="120"/>
                    <a:pt x="62" y="120"/>
                    <a:pt x="61" y="119"/>
                  </a:cubicBezTo>
                  <a:cubicBezTo>
                    <a:pt x="52" y="117"/>
                    <a:pt x="48" y="108"/>
                    <a:pt x="50" y="99"/>
                  </a:cubicBezTo>
                  <a:cubicBezTo>
                    <a:pt x="55" y="84"/>
                    <a:pt x="55" y="71"/>
                    <a:pt x="49" y="60"/>
                  </a:cubicBezTo>
                  <a:cubicBezTo>
                    <a:pt x="38" y="40"/>
                    <a:pt x="14" y="33"/>
                    <a:pt x="13" y="33"/>
                  </a:cubicBezTo>
                  <a:cubicBezTo>
                    <a:pt x="5" y="31"/>
                    <a:pt x="0" y="22"/>
                    <a:pt x="2" y="13"/>
                  </a:cubicBezTo>
                  <a:cubicBezTo>
                    <a:pt x="5" y="5"/>
                    <a:pt x="14" y="0"/>
                    <a:pt x="22" y="2"/>
                  </a:cubicBezTo>
                  <a:cubicBezTo>
                    <a:pt x="24" y="3"/>
                    <a:pt x="60" y="13"/>
                    <a:pt x="77" y="45"/>
                  </a:cubicBezTo>
                  <a:cubicBezTo>
                    <a:pt x="87" y="63"/>
                    <a:pt x="88" y="85"/>
                    <a:pt x="81" y="109"/>
                  </a:cubicBezTo>
                  <a:cubicBezTo>
                    <a:pt x="79" y="116"/>
                    <a:pt x="72" y="120"/>
                    <a:pt x="66" y="120"/>
                  </a:cubicBezTo>
                </a:path>
              </a:pathLst>
            </a:custGeom>
            <a:grp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PA-任意多边形 3232"/>
            <p:cNvSpPr/>
            <p:nvPr>
              <p:custDataLst>
                <p:tags r:id="rId20"/>
              </p:custDataLst>
            </p:nvPr>
          </p:nvSpPr>
          <p:spPr bwMode="auto">
            <a:xfrm>
              <a:off x="2733" y="2195"/>
              <a:ext cx="294" cy="112"/>
            </a:xfrm>
            <a:custGeom>
              <a:avLst/>
              <a:gdLst>
                <a:gd name="T0" fmla="*/ 384 w 769"/>
                <a:gd name="T1" fmla="*/ 292 h 292"/>
                <a:gd name="T2" fmla="*/ 0 w 769"/>
                <a:gd name="T3" fmla="*/ 145 h 292"/>
                <a:gd name="T4" fmla="*/ 298 w 769"/>
                <a:gd name="T5" fmla="*/ 0 h 292"/>
                <a:gd name="T6" fmla="*/ 301 w 769"/>
                <a:gd name="T7" fmla="*/ 32 h 292"/>
                <a:gd name="T8" fmla="*/ 32 w 769"/>
                <a:gd name="T9" fmla="*/ 145 h 292"/>
                <a:gd name="T10" fmla="*/ 384 w 769"/>
                <a:gd name="T11" fmla="*/ 260 h 292"/>
                <a:gd name="T12" fmla="*/ 737 w 769"/>
                <a:gd name="T13" fmla="*/ 145 h 292"/>
                <a:gd name="T14" fmla="*/ 475 w 769"/>
                <a:gd name="T15" fmla="*/ 33 h 292"/>
                <a:gd name="T16" fmla="*/ 478 w 769"/>
                <a:gd name="T17" fmla="*/ 1 h 292"/>
                <a:gd name="T18" fmla="*/ 769 w 769"/>
                <a:gd name="T19" fmla="*/ 145 h 292"/>
                <a:gd name="T20" fmla="*/ 384 w 769"/>
                <a:gd name="T21"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9" h="292">
                  <a:moveTo>
                    <a:pt x="384" y="292"/>
                  </a:moveTo>
                  <a:cubicBezTo>
                    <a:pt x="198" y="292"/>
                    <a:pt x="0" y="241"/>
                    <a:pt x="0" y="145"/>
                  </a:cubicBezTo>
                  <a:cubicBezTo>
                    <a:pt x="0" y="62"/>
                    <a:pt x="150" y="13"/>
                    <a:pt x="298" y="0"/>
                  </a:cubicBezTo>
                  <a:lnTo>
                    <a:pt x="301" y="32"/>
                  </a:lnTo>
                  <a:cubicBezTo>
                    <a:pt x="127" y="47"/>
                    <a:pt x="32" y="101"/>
                    <a:pt x="32" y="145"/>
                  </a:cubicBezTo>
                  <a:cubicBezTo>
                    <a:pt x="32" y="199"/>
                    <a:pt x="177" y="260"/>
                    <a:pt x="384" y="260"/>
                  </a:cubicBezTo>
                  <a:cubicBezTo>
                    <a:pt x="592" y="260"/>
                    <a:pt x="737" y="199"/>
                    <a:pt x="737" y="145"/>
                  </a:cubicBezTo>
                  <a:cubicBezTo>
                    <a:pt x="737" y="102"/>
                    <a:pt x="645" y="48"/>
                    <a:pt x="475" y="33"/>
                  </a:cubicBezTo>
                  <a:lnTo>
                    <a:pt x="478" y="1"/>
                  </a:lnTo>
                  <a:cubicBezTo>
                    <a:pt x="623" y="14"/>
                    <a:pt x="769" y="64"/>
                    <a:pt x="769" y="145"/>
                  </a:cubicBezTo>
                  <a:cubicBezTo>
                    <a:pt x="769" y="241"/>
                    <a:pt x="571" y="292"/>
                    <a:pt x="384" y="292"/>
                  </a:cubicBezTo>
                  <a:close/>
                </a:path>
              </a:pathLst>
            </a:custGeom>
            <a:grp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 name="标题 1"/>
          <p:cNvSpPr>
            <a:spLocks noGrp="1"/>
          </p:cNvSpPr>
          <p:nvPr>
            <p:ph type="ctrTitle" hasCustomPrompt="1"/>
            <p:custDataLst>
              <p:tags r:id="rId6"/>
            </p:custDataLst>
          </p:nvPr>
        </p:nvSpPr>
        <p:spPr>
          <a:xfrm>
            <a:off x="753745" y="2311400"/>
            <a:ext cx="7094785" cy="1102111"/>
          </a:xfrm>
        </p:spPr>
        <p:txBody>
          <a:bodyPr lIns="90000" tIns="46800" rIns="90000" bIns="46800" anchor="b" anchorCtr="0">
            <a:normAutofit/>
          </a:bodyPr>
          <a:lstStyle>
            <a:lvl1pPr algn="l">
              <a:defRPr sz="5400" b="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p>
        </p:txBody>
      </p:sp>
      <p:sp>
        <p:nvSpPr>
          <p:cNvPr id="3" name="副标题 2"/>
          <p:cNvSpPr>
            <a:spLocks noGrp="1"/>
          </p:cNvSpPr>
          <p:nvPr>
            <p:ph type="subTitle" idx="1" hasCustomPrompt="1"/>
            <p:custDataLst>
              <p:tags r:id="rId7"/>
            </p:custDataLst>
          </p:nvPr>
        </p:nvSpPr>
        <p:spPr>
          <a:xfrm>
            <a:off x="753745" y="3492223"/>
            <a:ext cx="7094785" cy="580595"/>
          </a:xfrm>
        </p:spPr>
        <p:txBody>
          <a:bodyPr lIns="90000" tIns="46800" rIns="90000" bIns="46800">
            <a:normAutofit/>
          </a:bodyPr>
          <a:lstStyle>
            <a:lvl1pPr marL="0" indent="0" algn="l"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8"/>
            </p:custDataLst>
          </p:nvPr>
        </p:nvSpPr>
        <p:spPr/>
        <p:txBody>
          <a:bodyPr>
            <a:normAutofit/>
          </a:bodyPr>
          <a:lstStyle>
            <a:lvl1pPr>
              <a:defRPr>
                <a:solidFill>
                  <a:schemeClr val="tx1">
                    <a:lumMod val="85000"/>
                    <a:lumOff val="15000"/>
                  </a:schemeClr>
                </a:solidFill>
              </a:defRPr>
            </a:lvl1pPr>
          </a:lstStyle>
          <a:p>
            <a:fld id="{760FBDFE-C587-4B4C-A407-44438C67B59E}" type="datetimeFigureOut">
              <a:rPr lang="zh-CN" altLang="en-US" smtClean="0"/>
              <a:t>2020/6/29</a:t>
            </a:fld>
            <a:endParaRPr lang="zh-CN" altLang="en-US"/>
          </a:p>
        </p:txBody>
      </p:sp>
      <p:sp>
        <p:nvSpPr>
          <p:cNvPr id="17" name="页脚占位符 16"/>
          <p:cNvSpPr>
            <a:spLocks noGrp="1"/>
          </p:cNvSpPr>
          <p:nvPr>
            <p:ph type="ftr" sz="quarter" idx="11"/>
            <p:custDataLst>
              <p:tags r:id="rId9"/>
            </p:custDataLst>
          </p:nvPr>
        </p:nvSpPr>
        <p:spPr/>
        <p:txBody>
          <a:bodyPr>
            <a:normAutofit/>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10"/>
            </p:custDataLst>
          </p:nvPr>
        </p:nvSpPr>
        <p:spPr/>
        <p:txBody>
          <a:bodyPr>
            <a:normAutofit/>
          </a:bodyPr>
          <a:lstStyle>
            <a:lvl1pPr>
              <a:defRPr>
                <a:solidFill>
                  <a:schemeClr val="tx1">
                    <a:lumMod val="85000"/>
                    <a:lumOff val="15000"/>
                  </a:schemeClr>
                </a:solidFill>
              </a:defRPr>
            </a:lvl1p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11"/>
            </p:custDataLst>
          </p:nvPr>
        </p:nvSpPr>
        <p:spPr>
          <a:xfrm>
            <a:off x="741680" y="4425950"/>
            <a:ext cx="1987550" cy="525463"/>
          </a:xfrm>
        </p:spPr>
        <p:txBody>
          <a:bodyPr lIns="90000" tIns="46800" rIns="90000" bIns="46800" anchor="ctr" anchorCtr="0">
            <a:normAutofit/>
          </a:bodyPr>
          <a:lstStyle>
            <a:lvl1pPr marL="0" indent="0">
              <a:buNone/>
              <a:defRPr sz="1800" b="1"/>
            </a:lvl1pPr>
          </a:lstStyle>
          <a:p>
            <a:pPr lvl="0"/>
            <a:r>
              <a:rPr lang="zh-CN" altLang="en-US" dirty="0"/>
              <a:t>编辑文本</a:t>
            </a:r>
          </a:p>
        </p:txBody>
      </p:sp>
      <p:sp>
        <p:nvSpPr>
          <p:cNvPr id="25" name="文本占位符 24"/>
          <p:cNvSpPr>
            <a:spLocks noGrp="1"/>
          </p:cNvSpPr>
          <p:nvPr>
            <p:ph type="body" sz="quarter" idx="14" hasCustomPrompt="1"/>
            <p:custDataLst>
              <p:tags r:id="rId12"/>
            </p:custDataLst>
          </p:nvPr>
        </p:nvSpPr>
        <p:spPr>
          <a:xfrm>
            <a:off x="3082855" y="4424899"/>
            <a:ext cx="1985963" cy="525463"/>
          </a:xfrm>
        </p:spPr>
        <p:txBody>
          <a:bodyPr lIns="90000" tIns="46800" rIns="90000" bIns="46800" anchor="ctr" anchorCtr="0">
            <a:normAutofit/>
          </a:bodyPr>
          <a:lstStyle>
            <a:lvl1pPr marL="0" indent="0">
              <a:buNone/>
              <a:defRPr sz="1800" b="1"/>
            </a:lvl1pPr>
          </a:lstStyle>
          <a:p>
            <a:pPr lvl="0"/>
            <a:r>
              <a:rPr lang="zh-CN" altLang="en-US" dirty="0"/>
              <a:t>编辑文本</a:t>
            </a:r>
          </a:p>
        </p:txBody>
      </p:sp>
      <p:grpSp>
        <p:nvGrpSpPr>
          <p:cNvPr id="20" name="组合 19"/>
          <p:cNvGrpSpPr/>
          <p:nvPr userDrawn="1">
            <p:custDataLst>
              <p:tags r:id="rId13"/>
            </p:custDataLst>
          </p:nvPr>
        </p:nvGrpSpPr>
        <p:grpSpPr>
          <a:xfrm rot="10800000">
            <a:off x="-807808" y="-791662"/>
            <a:ext cx="1724838" cy="1724838"/>
            <a:chOff x="11274882" y="5925396"/>
            <a:chExt cx="1724838" cy="1724838"/>
          </a:xfrm>
        </p:grpSpPr>
        <p:sp>
          <p:nvSpPr>
            <p:cNvPr id="21" name="任意多边形: 形状 20"/>
            <p:cNvSpPr/>
            <p:nvPr>
              <p:custDataLst>
                <p:tags r:id="rId14"/>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2" name="弧形 21"/>
            <p:cNvSpPr/>
            <p:nvPr>
              <p:custDataLst>
                <p:tags r:id="rId15"/>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p:cNvSpPr/>
            <p:nvPr>
              <p:custDataLst>
                <p:tags r:id="rId16"/>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2020/6/29</a:t>
            </a:fld>
            <a:endParaRPr lang="zh-CN" altLang="en-US"/>
          </a:p>
        </p:txBody>
      </p:sp>
      <p:sp>
        <p:nvSpPr>
          <p:cNvPr id="5" name="页脚占位符 4"/>
          <p:cNvSpPr>
            <a:spLocks noGrp="1"/>
          </p:cNvSpPr>
          <p:nvPr>
            <p:ph type="ftr" sz="quarter" idx="11"/>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624840"/>
            <a:ext cx="2922905" cy="5607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charset="-122"/>
              <a:sym typeface="Arial" panose="020B0604020202020204" pitchFamily="34" charset="0"/>
            </a:endParaRPr>
          </a:p>
        </p:txBody>
      </p:sp>
      <p:pic>
        <p:nvPicPr>
          <p:cNvPr id="13" name="图片 12" descr="curve-design-futuristic-lines-911738"/>
          <p:cNvPicPr>
            <a:picLocks noChangeAspect="1"/>
          </p:cNvPicPr>
          <p:nvPr userDrawn="1">
            <p:custDataLst>
              <p:tags r:id="rId2"/>
            </p:custDataLst>
          </p:nvPr>
        </p:nvPicPr>
        <p:blipFill>
          <a:blip r:embed="rId10"/>
          <a:srcRect t="-471"/>
          <a:stretch>
            <a:fillRect/>
          </a:stretch>
        </p:blipFill>
        <p:spPr>
          <a:xfrm>
            <a:off x="453390" y="972185"/>
            <a:ext cx="3011805" cy="4929505"/>
          </a:xfrm>
          <a:prstGeom prst="rect">
            <a:avLst/>
          </a:prstGeom>
        </p:spPr>
      </p:pic>
      <p:sp>
        <p:nvSpPr>
          <p:cNvPr id="12" name="文本框 11"/>
          <p:cNvSpPr txBox="1"/>
          <p:nvPr userDrawn="1">
            <p:custDataLst>
              <p:tags r:id="rId3"/>
            </p:custDataLst>
          </p:nvPr>
        </p:nvSpPr>
        <p:spPr>
          <a:xfrm>
            <a:off x="11370436" y="1852121"/>
            <a:ext cx="821564" cy="3153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 name="标题 1"/>
          <p:cNvSpPr>
            <a:spLocks noGrp="1"/>
          </p:cNvSpPr>
          <p:nvPr>
            <p:ph type="title" hasCustomPrompt="1"/>
            <p:custDataLst>
              <p:tags r:id="rId4"/>
            </p:custDataLst>
          </p:nvPr>
        </p:nvSpPr>
        <p:spPr>
          <a:xfrm>
            <a:off x="4405641" y="3090478"/>
            <a:ext cx="6422505" cy="1032401"/>
          </a:xfrm>
        </p:spPr>
        <p:txBody>
          <a:bodyPr lIns="90000" tIns="46800" rIns="90000" bIns="0" anchor="b" anchorCtr="0">
            <a:normAutofit/>
          </a:bodyPr>
          <a:lstStyle>
            <a:lvl1pPr>
              <a:defRPr sz="5400" b="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5"/>
            </p:custDataLst>
          </p:nvPr>
        </p:nvSpPr>
        <p:spPr>
          <a:xfrm>
            <a:off x="4405636" y="4215267"/>
            <a:ext cx="6422505" cy="923330"/>
          </a:xfrm>
        </p:spPr>
        <p:txBody>
          <a:bodyPr lIns="90000" tIns="0" rIns="90000" bIns="46800">
            <a:normAutofit/>
          </a:bodyPr>
          <a:lstStyle>
            <a:lvl1pPr marL="0" indent="0" eaLnBrk="1" fontAlgn="auto" latinLnBrk="0" hangingPunct="1">
              <a:lnSpc>
                <a:spcPct val="100000"/>
              </a:lnSpc>
              <a:spcAft>
                <a:spcPts val="0"/>
              </a:spcAft>
              <a:buNone/>
              <a:def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2020/6/29</a:t>
            </a:fld>
            <a:endParaRPr lang="zh-CN" altLang="en-US"/>
          </a:p>
        </p:txBody>
      </p:sp>
      <p:sp>
        <p:nvSpPr>
          <p:cNvPr id="5" name="页脚占位符 4"/>
          <p:cNvSpPr>
            <a:spLocks noGrp="1"/>
          </p:cNvSpPr>
          <p:nvPr>
            <p:ph type="ftr" sz="quarter" idx="11"/>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rmAutofit/>
          </a:bodyPr>
          <a:lstStyle>
            <a:lvl1pPr>
              <a:defRPr sz="1600" baseline="0">
                <a:latin typeface="Arial" panose="020B0604020202020204" pitchFamily="34" charset="0"/>
                <a:ea typeface="微软雅黑" panose="020B0503020204020204" charset="-122"/>
              </a:defRPr>
            </a:lvl1pPr>
            <a:lvl2pPr>
              <a:defRPr sz="1600" baseline="0">
                <a:latin typeface="Arial" panose="020B0604020202020204" pitchFamily="34" charset="0"/>
                <a:ea typeface="微软雅黑" panose="020B0503020204020204" charset="-122"/>
              </a:defRPr>
            </a:lvl2pPr>
            <a:lvl3pPr>
              <a:defRPr sz="1600" baseline="0">
                <a:latin typeface="Arial" panose="020B0604020202020204" pitchFamily="34" charset="0"/>
                <a:ea typeface="微软雅黑" panose="020B0503020204020204" charset="-122"/>
              </a:defRPr>
            </a:lvl3pPr>
            <a:lvl4pPr>
              <a:defRPr sz="1600" baseline="0">
                <a:latin typeface="Arial" panose="020B0604020202020204" pitchFamily="34" charset="0"/>
                <a:ea typeface="微软雅黑" panose="020B0503020204020204" charset="-122"/>
              </a:defRPr>
            </a:lvl4pPr>
            <a:lvl5pPr>
              <a:defRPr sz="1600"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t>2020/6/29</a:t>
            </a:fld>
            <a:endParaRPr lang="zh-CN" altLang="en-US"/>
          </a:p>
        </p:txBody>
      </p:sp>
      <p:sp>
        <p:nvSpPr>
          <p:cNvPr id="6" name="页脚占位符 5"/>
          <p:cNvSpPr>
            <a:spLocks noGrp="1"/>
          </p:cNvSpPr>
          <p:nvPr>
            <p:ph type="ftr" sz="quarter" idx="11"/>
            <p:custDataLst>
              <p:tags r:id="rId5"/>
            </p:custDataLst>
          </p:nvPr>
        </p:nvSpPr>
        <p:spPr/>
        <p:txBody>
          <a:bodyPr>
            <a:normAutofit/>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6"/>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2020/6/29</a:t>
            </a:fld>
            <a:endParaRPr lang="zh-CN" altLang="en-US"/>
          </a:p>
        </p:txBody>
      </p:sp>
      <p:sp>
        <p:nvSpPr>
          <p:cNvPr id="8" name="页脚占位符 7"/>
          <p:cNvSpPr>
            <a:spLocks noGrp="1"/>
          </p:cNvSpPr>
          <p:nvPr>
            <p:ph type="ftr" sz="quarter" idx="11"/>
            <p:custDataLst>
              <p:tags r:id="rId7"/>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3"/>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t>2020/6/29</a:t>
            </a:fld>
            <a:endParaRPr lang="zh-CN" altLang="en-US"/>
          </a:p>
        </p:txBody>
      </p:sp>
      <p:sp>
        <p:nvSpPr>
          <p:cNvPr id="3" name="页脚占位符 2"/>
          <p:cNvSpPr>
            <a:spLocks noGrp="1"/>
          </p:cNvSpPr>
          <p:nvPr>
            <p:ph type="ftr" sz="quarter" idx="11"/>
            <p:custDataLst>
              <p:tags r:id="rId2"/>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t>2020/6/29</a:t>
            </a:fld>
            <a:endParaRPr lang="zh-CN" altLang="en-US" dirty="0"/>
          </a:p>
        </p:txBody>
      </p:sp>
      <p:sp>
        <p:nvSpPr>
          <p:cNvPr id="6" name="页脚占位符 5"/>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2020/6/29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2020/6/29</a:t>
            </a:fld>
            <a:endParaRPr lang="zh-CN" altLang="en-US"/>
          </a:p>
        </p:txBody>
      </p:sp>
      <p:sp>
        <p:nvSpPr>
          <p:cNvPr id="5" name="页脚占位符 4"/>
          <p:cNvSpPr>
            <a:spLocks noGrp="1"/>
          </p:cNvSpPr>
          <p:nvPr>
            <p:ph type="ftr" sz="quarter" idx="11"/>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2"/>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grpSp>
        <p:nvGrpSpPr>
          <p:cNvPr id="26" name="组合 25"/>
          <p:cNvGrpSpPr/>
          <p:nvPr userDrawn="1">
            <p:custDataLst>
              <p:tags r:id="rId1"/>
            </p:custDataLst>
          </p:nvPr>
        </p:nvGrpSpPr>
        <p:grpSpPr>
          <a:xfrm rot="5400000">
            <a:off x="-1417044" y="5222378"/>
            <a:ext cx="3080744" cy="3080744"/>
            <a:chOff x="11274882" y="5925396"/>
            <a:chExt cx="1724838" cy="1724838"/>
          </a:xfrm>
        </p:grpSpPr>
        <p:sp>
          <p:nvSpPr>
            <p:cNvPr id="27" name="任意多边形: 形状 26"/>
            <p:cNvSpPr/>
            <p:nvPr>
              <p:custDataLst>
                <p:tags r:id="rId19"/>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8" name="弧形 27"/>
            <p:cNvSpPr/>
            <p:nvPr>
              <p:custDataLst>
                <p:tags r:id="rId20"/>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custDataLst>
                <p:tags r:id="rId21"/>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0" name="组合 29"/>
          <p:cNvGrpSpPr/>
          <p:nvPr userDrawn="1">
            <p:custDataLst>
              <p:tags r:id="rId2"/>
            </p:custDataLst>
          </p:nvPr>
        </p:nvGrpSpPr>
        <p:grpSpPr>
          <a:xfrm rot="10800000">
            <a:off x="-807808" y="-791662"/>
            <a:ext cx="1724838" cy="1724838"/>
            <a:chOff x="11274882" y="5925396"/>
            <a:chExt cx="1724838" cy="1724838"/>
          </a:xfrm>
        </p:grpSpPr>
        <p:sp>
          <p:nvSpPr>
            <p:cNvPr id="31" name="任意多边形: 形状 30"/>
            <p:cNvSpPr/>
            <p:nvPr>
              <p:custDataLst>
                <p:tags r:id="rId16"/>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2" name="弧形 31"/>
            <p:cNvSpPr/>
            <p:nvPr>
              <p:custDataLst>
                <p:tags r:id="rId17"/>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p:cNvSpPr/>
            <p:nvPr>
              <p:custDataLst>
                <p:tags r:id="rId18"/>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6" name="图片 5" descr="curve-design-futuristic-lines-911738"/>
          <p:cNvPicPr>
            <a:picLocks noChangeAspect="1"/>
          </p:cNvPicPr>
          <p:nvPr userDrawn="1">
            <p:custDataLst>
              <p:tags r:id="rId3"/>
            </p:custDataLst>
          </p:nvPr>
        </p:nvPicPr>
        <p:blipFill>
          <a:blip r:embed="rId23"/>
          <a:srcRect t="-471"/>
          <a:stretch>
            <a:fillRect/>
          </a:stretch>
        </p:blipFill>
        <p:spPr>
          <a:xfrm>
            <a:off x="8306435" y="243205"/>
            <a:ext cx="3884930" cy="6358255"/>
          </a:xfrm>
          <a:prstGeom prst="rect">
            <a:avLst/>
          </a:prstGeom>
        </p:spPr>
      </p:pic>
      <p:sp>
        <p:nvSpPr>
          <p:cNvPr id="7" name="矩形 6"/>
          <p:cNvSpPr/>
          <p:nvPr userDrawn="1">
            <p:custDataLst>
              <p:tags r:id="rId4"/>
            </p:custDataLst>
          </p:nvPr>
        </p:nvSpPr>
        <p:spPr>
          <a:xfrm>
            <a:off x="0" y="2439670"/>
            <a:ext cx="591185" cy="1543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 name="矩形 7"/>
          <p:cNvSpPr/>
          <p:nvPr userDrawn="1">
            <p:custDataLst>
              <p:tags r:id="rId5"/>
            </p:custDataLst>
          </p:nvPr>
        </p:nvSpPr>
        <p:spPr>
          <a:xfrm>
            <a:off x="11715588" y="270004"/>
            <a:ext cx="476412" cy="462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nvGrpSpPr>
          <p:cNvPr id="9" name="PA-423-33554"/>
          <p:cNvGrpSpPr>
            <a:grpSpLocks noChangeAspect="1"/>
          </p:cNvGrpSpPr>
          <p:nvPr userDrawn="1">
            <p:custDataLst>
              <p:tags r:id="rId6"/>
            </p:custDataLst>
          </p:nvPr>
        </p:nvGrpSpPr>
        <p:grpSpPr bwMode="auto">
          <a:xfrm>
            <a:off x="11808651" y="333151"/>
            <a:ext cx="290285" cy="290286"/>
            <a:chOff x="2733" y="2013"/>
            <a:chExt cx="294" cy="294"/>
          </a:xfrm>
          <a:solidFill>
            <a:schemeClr val="bg1"/>
          </a:solidFill>
        </p:grpSpPr>
        <p:sp>
          <p:nvSpPr>
            <p:cNvPr id="10" name="PA-任意多边形 3229"/>
            <p:cNvSpPr>
              <a:spLocks noEditPoints="1"/>
            </p:cNvSpPr>
            <p:nvPr>
              <p:custDataLst>
                <p:tags r:id="rId12"/>
              </p:custDataLst>
            </p:nvPr>
          </p:nvSpPr>
          <p:spPr bwMode="auto">
            <a:xfrm>
              <a:off x="2819" y="2013"/>
              <a:ext cx="123" cy="120"/>
            </a:xfrm>
            <a:custGeom>
              <a:avLst/>
              <a:gdLst>
                <a:gd name="T0" fmla="*/ 160 w 321"/>
                <a:gd name="T1" fmla="*/ 314 h 314"/>
                <a:gd name="T2" fmla="*/ 0 w 321"/>
                <a:gd name="T3" fmla="*/ 157 h 314"/>
                <a:gd name="T4" fmla="*/ 160 w 321"/>
                <a:gd name="T5" fmla="*/ 0 h 314"/>
                <a:gd name="T6" fmla="*/ 321 w 321"/>
                <a:gd name="T7" fmla="*/ 157 h 314"/>
                <a:gd name="T8" fmla="*/ 160 w 321"/>
                <a:gd name="T9" fmla="*/ 314 h 314"/>
                <a:gd name="T10" fmla="*/ 160 w 321"/>
                <a:gd name="T11" fmla="*/ 32 h 314"/>
                <a:gd name="T12" fmla="*/ 32 w 321"/>
                <a:gd name="T13" fmla="*/ 157 h 314"/>
                <a:gd name="T14" fmla="*/ 160 w 321"/>
                <a:gd name="T15" fmla="*/ 282 h 314"/>
                <a:gd name="T16" fmla="*/ 289 w 321"/>
                <a:gd name="T17" fmla="*/ 157 h 314"/>
                <a:gd name="T18" fmla="*/ 160 w 321"/>
                <a:gd name="T19" fmla="*/ 3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14">
                  <a:moveTo>
                    <a:pt x="160" y="314"/>
                  </a:moveTo>
                  <a:cubicBezTo>
                    <a:pt x="72" y="314"/>
                    <a:pt x="0" y="243"/>
                    <a:pt x="0" y="157"/>
                  </a:cubicBezTo>
                  <a:cubicBezTo>
                    <a:pt x="0" y="71"/>
                    <a:pt x="72" y="0"/>
                    <a:pt x="160" y="0"/>
                  </a:cubicBezTo>
                  <a:cubicBezTo>
                    <a:pt x="249" y="0"/>
                    <a:pt x="321" y="71"/>
                    <a:pt x="321" y="157"/>
                  </a:cubicBezTo>
                  <a:cubicBezTo>
                    <a:pt x="321" y="243"/>
                    <a:pt x="249" y="314"/>
                    <a:pt x="160" y="314"/>
                  </a:cubicBezTo>
                  <a:close/>
                  <a:moveTo>
                    <a:pt x="160" y="32"/>
                  </a:moveTo>
                  <a:cubicBezTo>
                    <a:pt x="90" y="32"/>
                    <a:pt x="32" y="88"/>
                    <a:pt x="32" y="157"/>
                  </a:cubicBezTo>
                  <a:cubicBezTo>
                    <a:pt x="32" y="226"/>
                    <a:pt x="90" y="282"/>
                    <a:pt x="160" y="282"/>
                  </a:cubicBezTo>
                  <a:cubicBezTo>
                    <a:pt x="231" y="282"/>
                    <a:pt x="289" y="226"/>
                    <a:pt x="289" y="157"/>
                  </a:cubicBezTo>
                  <a:cubicBezTo>
                    <a:pt x="289" y="88"/>
                    <a:pt x="231" y="32"/>
                    <a:pt x="160" y="32"/>
                  </a:cubicBezTo>
                  <a:close/>
                </a:path>
              </a:pathLst>
            </a:custGeom>
            <a:grp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PA-任意多边形 3230"/>
            <p:cNvSpPr/>
            <p:nvPr>
              <p:custDataLst>
                <p:tags r:id="rId13"/>
              </p:custDataLst>
            </p:nvPr>
          </p:nvSpPr>
          <p:spPr bwMode="auto">
            <a:xfrm>
              <a:off x="2874" y="2121"/>
              <a:ext cx="12" cy="155"/>
            </a:xfrm>
            <a:custGeom>
              <a:avLst/>
              <a:gdLst>
                <a:gd name="T0" fmla="*/ 16 w 32"/>
                <a:gd name="T1" fmla="*/ 404 h 404"/>
                <a:gd name="T2" fmla="*/ 0 w 32"/>
                <a:gd name="T3" fmla="*/ 388 h 404"/>
                <a:gd name="T4" fmla="*/ 0 w 32"/>
                <a:gd name="T5" fmla="*/ 16 h 404"/>
                <a:gd name="T6" fmla="*/ 16 w 32"/>
                <a:gd name="T7" fmla="*/ 0 h 404"/>
                <a:gd name="T8" fmla="*/ 32 w 32"/>
                <a:gd name="T9" fmla="*/ 16 h 404"/>
                <a:gd name="T10" fmla="*/ 32 w 32"/>
                <a:gd name="T11" fmla="*/ 388 h 404"/>
                <a:gd name="T12" fmla="*/ 16 w 32"/>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32" h="404">
                  <a:moveTo>
                    <a:pt x="16" y="404"/>
                  </a:moveTo>
                  <a:cubicBezTo>
                    <a:pt x="8" y="404"/>
                    <a:pt x="0" y="397"/>
                    <a:pt x="0" y="388"/>
                  </a:cubicBezTo>
                  <a:lnTo>
                    <a:pt x="0" y="16"/>
                  </a:lnTo>
                  <a:cubicBezTo>
                    <a:pt x="0" y="7"/>
                    <a:pt x="8" y="0"/>
                    <a:pt x="16" y="0"/>
                  </a:cubicBezTo>
                  <a:cubicBezTo>
                    <a:pt x="25" y="0"/>
                    <a:pt x="32" y="7"/>
                    <a:pt x="32" y="16"/>
                  </a:cubicBezTo>
                  <a:lnTo>
                    <a:pt x="32" y="388"/>
                  </a:lnTo>
                  <a:cubicBezTo>
                    <a:pt x="32" y="397"/>
                    <a:pt x="25" y="404"/>
                    <a:pt x="16" y="404"/>
                  </a:cubicBezTo>
                  <a:close/>
                </a:path>
              </a:pathLst>
            </a:custGeom>
            <a:grp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2" name="PA-任意多边形 3231"/>
            <p:cNvSpPr/>
            <p:nvPr>
              <p:custDataLst>
                <p:tags r:id="rId14"/>
              </p:custDataLst>
            </p:nvPr>
          </p:nvSpPr>
          <p:spPr bwMode="auto">
            <a:xfrm>
              <a:off x="2876" y="2042"/>
              <a:ext cx="34" cy="46"/>
            </a:xfrm>
            <a:custGeom>
              <a:avLst/>
              <a:gdLst>
                <a:gd name="T0" fmla="*/ 66 w 88"/>
                <a:gd name="T1" fmla="*/ 120 h 120"/>
                <a:gd name="T2" fmla="*/ 61 w 88"/>
                <a:gd name="T3" fmla="*/ 119 h 120"/>
                <a:gd name="T4" fmla="*/ 50 w 88"/>
                <a:gd name="T5" fmla="*/ 99 h 120"/>
                <a:gd name="T6" fmla="*/ 49 w 88"/>
                <a:gd name="T7" fmla="*/ 60 h 120"/>
                <a:gd name="T8" fmla="*/ 13 w 88"/>
                <a:gd name="T9" fmla="*/ 33 h 120"/>
                <a:gd name="T10" fmla="*/ 2 w 88"/>
                <a:gd name="T11" fmla="*/ 13 h 120"/>
                <a:gd name="T12" fmla="*/ 22 w 88"/>
                <a:gd name="T13" fmla="*/ 2 h 120"/>
                <a:gd name="T14" fmla="*/ 77 w 88"/>
                <a:gd name="T15" fmla="*/ 45 h 120"/>
                <a:gd name="T16" fmla="*/ 81 w 88"/>
                <a:gd name="T17" fmla="*/ 109 h 120"/>
                <a:gd name="T18" fmla="*/ 66 w 88"/>
                <a:gd name="T1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20">
                  <a:moveTo>
                    <a:pt x="66" y="120"/>
                  </a:moveTo>
                  <a:cubicBezTo>
                    <a:pt x="64" y="120"/>
                    <a:pt x="62" y="120"/>
                    <a:pt x="61" y="119"/>
                  </a:cubicBezTo>
                  <a:cubicBezTo>
                    <a:pt x="52" y="117"/>
                    <a:pt x="48" y="108"/>
                    <a:pt x="50" y="99"/>
                  </a:cubicBezTo>
                  <a:cubicBezTo>
                    <a:pt x="55" y="84"/>
                    <a:pt x="55" y="71"/>
                    <a:pt x="49" y="60"/>
                  </a:cubicBezTo>
                  <a:cubicBezTo>
                    <a:pt x="38" y="40"/>
                    <a:pt x="14" y="33"/>
                    <a:pt x="13" y="33"/>
                  </a:cubicBezTo>
                  <a:cubicBezTo>
                    <a:pt x="5" y="31"/>
                    <a:pt x="0" y="22"/>
                    <a:pt x="2" y="13"/>
                  </a:cubicBezTo>
                  <a:cubicBezTo>
                    <a:pt x="5" y="5"/>
                    <a:pt x="14" y="0"/>
                    <a:pt x="22" y="2"/>
                  </a:cubicBezTo>
                  <a:cubicBezTo>
                    <a:pt x="24" y="3"/>
                    <a:pt x="60" y="13"/>
                    <a:pt x="77" y="45"/>
                  </a:cubicBezTo>
                  <a:cubicBezTo>
                    <a:pt x="87" y="63"/>
                    <a:pt x="88" y="85"/>
                    <a:pt x="81" y="109"/>
                  </a:cubicBezTo>
                  <a:cubicBezTo>
                    <a:pt x="79" y="116"/>
                    <a:pt x="72" y="120"/>
                    <a:pt x="66" y="120"/>
                  </a:cubicBezTo>
                </a:path>
              </a:pathLst>
            </a:custGeom>
            <a:grp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3" name="PA-任意多边形 3232"/>
            <p:cNvSpPr/>
            <p:nvPr>
              <p:custDataLst>
                <p:tags r:id="rId15"/>
              </p:custDataLst>
            </p:nvPr>
          </p:nvSpPr>
          <p:spPr bwMode="auto">
            <a:xfrm>
              <a:off x="2733" y="2195"/>
              <a:ext cx="294" cy="112"/>
            </a:xfrm>
            <a:custGeom>
              <a:avLst/>
              <a:gdLst>
                <a:gd name="T0" fmla="*/ 384 w 769"/>
                <a:gd name="T1" fmla="*/ 292 h 292"/>
                <a:gd name="T2" fmla="*/ 0 w 769"/>
                <a:gd name="T3" fmla="*/ 145 h 292"/>
                <a:gd name="T4" fmla="*/ 298 w 769"/>
                <a:gd name="T5" fmla="*/ 0 h 292"/>
                <a:gd name="T6" fmla="*/ 301 w 769"/>
                <a:gd name="T7" fmla="*/ 32 h 292"/>
                <a:gd name="T8" fmla="*/ 32 w 769"/>
                <a:gd name="T9" fmla="*/ 145 h 292"/>
                <a:gd name="T10" fmla="*/ 384 w 769"/>
                <a:gd name="T11" fmla="*/ 260 h 292"/>
                <a:gd name="T12" fmla="*/ 737 w 769"/>
                <a:gd name="T13" fmla="*/ 145 h 292"/>
                <a:gd name="T14" fmla="*/ 475 w 769"/>
                <a:gd name="T15" fmla="*/ 33 h 292"/>
                <a:gd name="T16" fmla="*/ 478 w 769"/>
                <a:gd name="T17" fmla="*/ 1 h 292"/>
                <a:gd name="T18" fmla="*/ 769 w 769"/>
                <a:gd name="T19" fmla="*/ 145 h 292"/>
                <a:gd name="T20" fmla="*/ 384 w 769"/>
                <a:gd name="T21"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9" h="292">
                  <a:moveTo>
                    <a:pt x="384" y="292"/>
                  </a:moveTo>
                  <a:cubicBezTo>
                    <a:pt x="198" y="292"/>
                    <a:pt x="0" y="241"/>
                    <a:pt x="0" y="145"/>
                  </a:cubicBezTo>
                  <a:cubicBezTo>
                    <a:pt x="0" y="62"/>
                    <a:pt x="150" y="13"/>
                    <a:pt x="298" y="0"/>
                  </a:cubicBezTo>
                  <a:lnTo>
                    <a:pt x="301" y="32"/>
                  </a:lnTo>
                  <a:cubicBezTo>
                    <a:pt x="127" y="47"/>
                    <a:pt x="32" y="101"/>
                    <a:pt x="32" y="145"/>
                  </a:cubicBezTo>
                  <a:cubicBezTo>
                    <a:pt x="32" y="199"/>
                    <a:pt x="177" y="260"/>
                    <a:pt x="384" y="260"/>
                  </a:cubicBezTo>
                  <a:cubicBezTo>
                    <a:pt x="592" y="260"/>
                    <a:pt x="737" y="199"/>
                    <a:pt x="737" y="145"/>
                  </a:cubicBezTo>
                  <a:cubicBezTo>
                    <a:pt x="737" y="102"/>
                    <a:pt x="645" y="48"/>
                    <a:pt x="475" y="33"/>
                  </a:cubicBezTo>
                  <a:lnTo>
                    <a:pt x="478" y="1"/>
                  </a:lnTo>
                  <a:cubicBezTo>
                    <a:pt x="623" y="14"/>
                    <a:pt x="769" y="64"/>
                    <a:pt x="769" y="145"/>
                  </a:cubicBezTo>
                  <a:cubicBezTo>
                    <a:pt x="769" y="241"/>
                    <a:pt x="571" y="292"/>
                    <a:pt x="384" y="292"/>
                  </a:cubicBezTo>
                  <a:close/>
                </a:path>
              </a:pathLst>
            </a:custGeom>
            <a:grpFill/>
            <a:ln w="0">
              <a:noFill/>
              <a:prstDash val="solid"/>
              <a:round/>
            </a:ln>
            <a:extLst>
              <a:ext uri="{91240B29-F687-4F45-9708-019B960494DF}">
                <a14:hiddenLine xmlns:a14="http://schemas.microsoft.com/office/drawing/2010/main" w="0">
                  <a:solidFill>
                    <a:srgbClr val="000000"/>
                  </a:solidFill>
                  <a:prstDash val="solid"/>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sp>
        <p:nvSpPr>
          <p:cNvPr id="2" name="标题 1"/>
          <p:cNvSpPr>
            <a:spLocks noGrp="1"/>
          </p:cNvSpPr>
          <p:nvPr>
            <p:ph type="title" hasCustomPrompt="1"/>
            <p:custDataLst>
              <p:tags r:id="rId7"/>
            </p:custDataLst>
          </p:nvPr>
        </p:nvSpPr>
        <p:spPr>
          <a:xfrm>
            <a:off x="1016635" y="2439671"/>
            <a:ext cx="6864350" cy="989329"/>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8000" b="0"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8"/>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9"/>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
        <p:nvSpPr>
          <p:cNvPr id="17" name="文本占位符 16"/>
          <p:cNvSpPr>
            <a:spLocks noGrp="1"/>
          </p:cNvSpPr>
          <p:nvPr>
            <p:ph type="body" sz="quarter" idx="13" hasCustomPrompt="1"/>
            <p:custDataLst>
              <p:tags r:id="rId11"/>
            </p:custDataLst>
          </p:nvPr>
        </p:nvSpPr>
        <p:spPr>
          <a:xfrm>
            <a:off x="1016000" y="3562350"/>
            <a:ext cx="4451350" cy="420688"/>
          </a:xfrm>
        </p:spPr>
        <p:txBody>
          <a:bodyPr>
            <a:normAutofit/>
          </a:bodyPr>
          <a:lstStyle>
            <a:lvl1pPr marL="0" indent="0" algn="l">
              <a:buNone/>
              <a:defRPr sz="1800" spc="1200" baseline="0"/>
            </a:lvl1pPr>
          </a:lstStyle>
          <a:p>
            <a:pPr lvl="0"/>
            <a:r>
              <a:rPr lang="zh-CN" altLang="en-US" dirty="0"/>
              <a:t>单击此处编辑副标题</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rot="16200000">
            <a:off x="11259731" y="-808444"/>
            <a:ext cx="1724838" cy="1724838"/>
            <a:chOff x="11274882" y="5925396"/>
            <a:chExt cx="1724838" cy="1724838"/>
          </a:xfrm>
        </p:grpSpPr>
        <p:sp>
          <p:nvSpPr>
            <p:cNvPr id="9" name="任意多边形: 形状 8"/>
            <p:cNvSpPr/>
            <p:nvPr>
              <p:custDataLst>
                <p:tags r:id="rId10"/>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0" name="弧形 9"/>
            <p:cNvSpPr/>
            <p:nvPr>
              <p:custDataLst>
                <p:tags r:id="rId11"/>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p:custDataLst>
                <p:tags r:id="rId12"/>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 name="组合 11"/>
          <p:cNvGrpSpPr/>
          <p:nvPr userDrawn="1">
            <p:custDataLst>
              <p:tags r:id="rId2"/>
            </p:custDataLst>
          </p:nvPr>
        </p:nvGrpSpPr>
        <p:grpSpPr>
          <a:xfrm rot="5400000">
            <a:off x="-793361" y="5939858"/>
            <a:ext cx="1724838" cy="1724838"/>
            <a:chOff x="11274882" y="5925396"/>
            <a:chExt cx="1724838" cy="1724838"/>
          </a:xfrm>
        </p:grpSpPr>
        <p:sp>
          <p:nvSpPr>
            <p:cNvPr id="13" name="任意多边形: 形状 12"/>
            <p:cNvSpPr/>
            <p:nvPr>
              <p:custDataLst>
                <p:tags r:id="rId7"/>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4" name="弧形 13"/>
            <p:cNvSpPr/>
            <p:nvPr>
              <p:custDataLst>
                <p:tags r:id="rId8"/>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custDataLst>
                <p:tags r:id="rId9"/>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标题 1"/>
          <p:cNvSpPr>
            <a:spLocks noGrp="1"/>
          </p:cNvSpPr>
          <p:nvPr>
            <p:ph type="title"/>
            <p:custDataLst>
              <p:tags r:id="rId3"/>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lumMod val="85000"/>
                  <a:lumOff val="15000"/>
                </a:schemeClr>
              </a:solidFill>
            </a:endParaRPr>
          </a:p>
        </p:txBody>
      </p:sp>
      <p:sp>
        <p:nvSpPr>
          <p:cNvPr id="2" name="标题 1"/>
          <p:cNvSpPr>
            <a:spLocks noGrp="1"/>
          </p:cNvSpPr>
          <p:nvPr>
            <p:ph type="title" hasCustomPrompt="1"/>
            <p:custDataLst>
              <p:tags r:id="rId2"/>
            </p:custDataLst>
          </p:nvPr>
        </p:nvSpPr>
        <p:spPr>
          <a:xfrm>
            <a:off x="1281600" y="1249200"/>
            <a:ext cx="9626400" cy="723600"/>
          </a:xfrm>
        </p:spPr>
        <p:txBody>
          <a:bodyPr wrap="square" anchor="ctr">
            <a:normAutofit/>
          </a:bodyP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a:xfrm>
            <a:off x="879742"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5"/>
            </p:custDataLst>
          </p:nvPr>
        </p:nvSpPr>
        <p:spPr>
          <a:xfrm>
            <a:off x="4116000" y="6349833"/>
            <a:ext cx="396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8610600"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grpSp>
        <p:nvGrpSpPr>
          <p:cNvPr id="8" name="组合 7"/>
          <p:cNvGrpSpPr/>
          <p:nvPr userDrawn="1">
            <p:custDataLst>
              <p:tags r:id="rId7"/>
            </p:custDataLst>
          </p:nvPr>
        </p:nvGrpSpPr>
        <p:grpSpPr>
          <a:xfrm rot="16200000">
            <a:off x="11259731" y="-808444"/>
            <a:ext cx="1724838" cy="1724838"/>
            <a:chOff x="11274882" y="5925396"/>
            <a:chExt cx="1724838" cy="1724838"/>
          </a:xfrm>
        </p:grpSpPr>
        <p:sp>
          <p:nvSpPr>
            <p:cNvPr id="9" name="任意多边形: 形状 8"/>
            <p:cNvSpPr/>
            <p:nvPr>
              <p:custDataLst>
                <p:tags r:id="rId12"/>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1" name="弧形 10"/>
            <p:cNvSpPr/>
            <p:nvPr>
              <p:custDataLst>
                <p:tags r:id="rId13"/>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p:custDataLst>
                <p:tags r:id="rId14"/>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3" name="组合 12"/>
          <p:cNvGrpSpPr/>
          <p:nvPr userDrawn="1">
            <p:custDataLst>
              <p:tags r:id="rId8"/>
            </p:custDataLst>
          </p:nvPr>
        </p:nvGrpSpPr>
        <p:grpSpPr>
          <a:xfrm rot="5400000">
            <a:off x="-793361" y="5939858"/>
            <a:ext cx="1724838" cy="1724838"/>
            <a:chOff x="11274882" y="5925396"/>
            <a:chExt cx="1724838" cy="1724838"/>
          </a:xfrm>
        </p:grpSpPr>
        <p:sp>
          <p:nvSpPr>
            <p:cNvPr id="14" name="任意多边形: 形状 13"/>
            <p:cNvSpPr/>
            <p:nvPr>
              <p:custDataLst>
                <p:tags r:id="rId9"/>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 name="弧形 14"/>
            <p:cNvSpPr/>
            <p:nvPr>
              <p:custDataLst>
                <p:tags r:id="rId10"/>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custDataLst>
                <p:tags r:id="rId11"/>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lumMod val="85000"/>
                  <a:lumOff val="15000"/>
                </a:schemeClr>
              </a:solidFill>
            </a:endParaRPr>
          </a:p>
        </p:txBody>
      </p:sp>
      <p:grpSp>
        <p:nvGrpSpPr>
          <p:cNvPr id="11" name="组合 10"/>
          <p:cNvGrpSpPr/>
          <p:nvPr userDrawn="1">
            <p:custDataLst>
              <p:tags r:id="rId2"/>
            </p:custDataLst>
          </p:nvPr>
        </p:nvGrpSpPr>
        <p:grpSpPr>
          <a:xfrm rot="10800000" flipH="1">
            <a:off x="11275831" y="-794563"/>
            <a:ext cx="1724838" cy="1724838"/>
            <a:chOff x="11274882" y="5925396"/>
            <a:chExt cx="1724838" cy="1724838"/>
          </a:xfrm>
        </p:grpSpPr>
        <p:sp>
          <p:nvSpPr>
            <p:cNvPr id="12" name="任意多边形: 形状 11"/>
            <p:cNvSpPr/>
            <p:nvPr>
              <p:custDataLst>
                <p:tags r:id="rId13"/>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3" name="弧形 12"/>
            <p:cNvSpPr/>
            <p:nvPr>
              <p:custDataLst>
                <p:tags r:id="rId14"/>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custDataLst>
                <p:tags r:id="rId15"/>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 name="组合 14"/>
          <p:cNvGrpSpPr/>
          <p:nvPr userDrawn="1">
            <p:custDataLst>
              <p:tags r:id="rId3"/>
            </p:custDataLst>
          </p:nvPr>
        </p:nvGrpSpPr>
        <p:grpSpPr>
          <a:xfrm rot="5400000">
            <a:off x="-794344" y="5938320"/>
            <a:ext cx="1724838" cy="1724838"/>
            <a:chOff x="11274882" y="5925396"/>
            <a:chExt cx="1724838" cy="1724838"/>
          </a:xfrm>
        </p:grpSpPr>
        <p:sp>
          <p:nvSpPr>
            <p:cNvPr id="16" name="任意多边形: 形状 17"/>
            <p:cNvSpPr/>
            <p:nvPr>
              <p:custDataLst>
                <p:tags r:id="rId10"/>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7" name="弧形 16"/>
            <p:cNvSpPr/>
            <p:nvPr>
              <p:custDataLst>
                <p:tags r:id="rId11"/>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p:cNvSpPr/>
            <p:nvPr>
              <p:custDataLst>
                <p:tags r:id="rId12"/>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标题 1"/>
          <p:cNvSpPr>
            <a:spLocks noGrp="1"/>
          </p:cNvSpPr>
          <p:nvPr>
            <p:ph type="title" hasCustomPrompt="1"/>
            <p:custDataLst>
              <p:tags r:id="rId4"/>
            </p:custDataLst>
          </p:nvPr>
        </p:nvSpPr>
        <p:spPr>
          <a:xfrm>
            <a:off x="583200" y="770400"/>
            <a:ext cx="3960000" cy="882000"/>
          </a:xfrm>
        </p:spPr>
        <p:txBody>
          <a:bodyPr wrap="square" anchor="ctr" anchorCtr="0">
            <a:normAutofit/>
          </a:bodyP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p>
        </p:txBody>
      </p:sp>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lumMod val="85000"/>
                  <a:lumOff val="15000"/>
                </a:schemeClr>
              </a:solidFill>
            </a:endParaRPr>
          </a:p>
        </p:txBody>
      </p:sp>
      <p:sp>
        <p:nvSpPr>
          <p:cNvPr id="2" name="标题 1"/>
          <p:cNvSpPr>
            <a:spLocks noGrp="1"/>
          </p:cNvSpPr>
          <p:nvPr>
            <p:ph type="title"/>
            <p:custDataLst>
              <p:tags r:id="rId2"/>
            </p:custDataLst>
          </p:nvPr>
        </p:nvSpPr>
        <p:spPr>
          <a:xfrm>
            <a:off x="612000" y="781200"/>
            <a:ext cx="10976400" cy="626400"/>
          </a:xfrm>
        </p:spPr>
        <p:txBody>
          <a:bodyPr wrap="square"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a:xfrm>
            <a:off x="879742"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4"/>
            </p:custDataLst>
          </p:nvPr>
        </p:nvSpPr>
        <p:spPr>
          <a:xfrm>
            <a:off x="4116000" y="6349833"/>
            <a:ext cx="396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a:xfrm>
            <a:off x="8610600"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wrap="square">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10" name="组合 9"/>
          <p:cNvGrpSpPr/>
          <p:nvPr userDrawn="1">
            <p:custDataLst>
              <p:tags r:id="rId8"/>
            </p:custDataLst>
          </p:nvPr>
        </p:nvGrpSpPr>
        <p:grpSpPr>
          <a:xfrm rot="10800000">
            <a:off x="-805268" y="-790974"/>
            <a:ext cx="1724838" cy="1724838"/>
            <a:chOff x="11274882" y="5925396"/>
            <a:chExt cx="1724838" cy="1724838"/>
          </a:xfrm>
        </p:grpSpPr>
        <p:sp>
          <p:nvSpPr>
            <p:cNvPr id="12" name="任意多边形: 形状 17"/>
            <p:cNvSpPr/>
            <p:nvPr>
              <p:custDataLst>
                <p:tags r:id="rId13"/>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3" name="弧形 12"/>
            <p:cNvSpPr/>
            <p:nvPr>
              <p:custDataLst>
                <p:tags r:id="rId14"/>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custDataLst>
                <p:tags r:id="rId15"/>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 name="组合 14"/>
          <p:cNvGrpSpPr/>
          <p:nvPr userDrawn="1">
            <p:custDataLst>
              <p:tags r:id="rId9"/>
            </p:custDataLst>
          </p:nvPr>
        </p:nvGrpSpPr>
        <p:grpSpPr>
          <a:xfrm rot="10800000" flipH="1">
            <a:off x="11274024" y="-790974"/>
            <a:ext cx="1724838" cy="1724838"/>
            <a:chOff x="11274882" y="5925396"/>
            <a:chExt cx="1724838" cy="1724838"/>
          </a:xfrm>
        </p:grpSpPr>
        <p:sp>
          <p:nvSpPr>
            <p:cNvPr id="16" name="任意多边形: 形状 17"/>
            <p:cNvSpPr/>
            <p:nvPr>
              <p:custDataLst>
                <p:tags r:id="rId10"/>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7" name="弧形 16"/>
            <p:cNvSpPr/>
            <p:nvPr>
              <p:custDataLst>
                <p:tags r:id="rId11"/>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p:cNvSpPr/>
            <p:nvPr>
              <p:custDataLst>
                <p:tags r:id="rId12"/>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lumMod val="85000"/>
                  <a:lumOff val="15000"/>
                </a:schemeClr>
              </a:solidFill>
            </a:endParaRPr>
          </a:p>
        </p:txBody>
      </p:sp>
      <p:grpSp>
        <p:nvGrpSpPr>
          <p:cNvPr id="10" name="组合 9"/>
          <p:cNvGrpSpPr/>
          <p:nvPr userDrawn="1">
            <p:custDataLst>
              <p:tags r:id="rId2"/>
            </p:custDataLst>
          </p:nvPr>
        </p:nvGrpSpPr>
        <p:grpSpPr>
          <a:xfrm rot="5400000">
            <a:off x="-790982" y="5942241"/>
            <a:ext cx="1724838" cy="1724838"/>
            <a:chOff x="11274882" y="5925396"/>
            <a:chExt cx="1724838" cy="1724838"/>
          </a:xfrm>
        </p:grpSpPr>
        <p:sp>
          <p:nvSpPr>
            <p:cNvPr id="12" name="任意多边形: 形状 17"/>
            <p:cNvSpPr/>
            <p:nvPr>
              <p:custDataLst>
                <p:tags r:id="rId13"/>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3" name="弧形 12"/>
            <p:cNvSpPr/>
            <p:nvPr>
              <p:custDataLst>
                <p:tags r:id="rId14"/>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custDataLst>
                <p:tags r:id="rId15"/>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 name="组合 14"/>
          <p:cNvGrpSpPr/>
          <p:nvPr userDrawn="1">
            <p:custDataLst>
              <p:tags r:id="rId3"/>
            </p:custDataLst>
          </p:nvPr>
        </p:nvGrpSpPr>
        <p:grpSpPr>
          <a:xfrm rot="10800000" flipH="1">
            <a:off x="11274024" y="-790974"/>
            <a:ext cx="1724838" cy="1724838"/>
            <a:chOff x="11274882" y="5925396"/>
            <a:chExt cx="1724838" cy="1724838"/>
          </a:xfrm>
        </p:grpSpPr>
        <p:sp>
          <p:nvSpPr>
            <p:cNvPr id="16" name="任意多边形: 形状 17"/>
            <p:cNvSpPr/>
            <p:nvPr>
              <p:custDataLst>
                <p:tags r:id="rId10"/>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7" name="弧形 16"/>
            <p:cNvSpPr/>
            <p:nvPr>
              <p:custDataLst>
                <p:tags r:id="rId11"/>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p:cNvSpPr/>
            <p:nvPr>
              <p:custDataLst>
                <p:tags r:id="rId12"/>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标题 1"/>
          <p:cNvSpPr>
            <a:spLocks noGrp="1"/>
          </p:cNvSpPr>
          <p:nvPr>
            <p:ph type="title"/>
            <p:custDataLst>
              <p:tags r:id="rId4"/>
            </p:custDataLst>
          </p:nvPr>
        </p:nvSpPr>
        <p:spPr>
          <a:xfrm>
            <a:off x="604800" y="476250"/>
            <a:ext cx="10976400" cy="758550"/>
          </a:xfrm>
        </p:spPr>
        <p:txBody>
          <a:bodyPr wrap="square" anchor="ctr" anchorCtr="0">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导航">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rot="5400000">
            <a:off x="-790982" y="5942241"/>
            <a:ext cx="1724838" cy="1724838"/>
            <a:chOff x="11274882" y="5925396"/>
            <a:chExt cx="1724838" cy="1724838"/>
          </a:xfrm>
        </p:grpSpPr>
        <p:sp>
          <p:nvSpPr>
            <p:cNvPr id="15" name="任意多边形: 形状 17"/>
            <p:cNvSpPr/>
            <p:nvPr>
              <p:custDataLst>
                <p:tags r:id="rId15"/>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6" name="弧形 15"/>
            <p:cNvSpPr/>
            <p:nvPr>
              <p:custDataLst>
                <p:tags r:id="rId16"/>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p:cNvSpPr/>
            <p:nvPr>
              <p:custDataLst>
                <p:tags r:id="rId17"/>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8" name="组合 17"/>
          <p:cNvGrpSpPr/>
          <p:nvPr userDrawn="1">
            <p:custDataLst>
              <p:tags r:id="rId2"/>
            </p:custDataLst>
          </p:nvPr>
        </p:nvGrpSpPr>
        <p:grpSpPr>
          <a:xfrm rot="16200000" flipH="1">
            <a:off x="11259735" y="5939115"/>
            <a:ext cx="1724838" cy="1724838"/>
            <a:chOff x="11274882" y="5925396"/>
            <a:chExt cx="1724838" cy="1724838"/>
          </a:xfrm>
        </p:grpSpPr>
        <p:sp>
          <p:nvSpPr>
            <p:cNvPr id="19" name="任意多边形: 形状 17"/>
            <p:cNvSpPr/>
            <p:nvPr>
              <p:custDataLst>
                <p:tags r:id="rId12"/>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0" name="弧形 19"/>
            <p:cNvSpPr/>
            <p:nvPr>
              <p:custDataLst>
                <p:tags r:id="rId13"/>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p:cNvSpPr/>
            <p:nvPr>
              <p:custDataLst>
                <p:tags r:id="rId14"/>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4" name="矩形 13"/>
          <p:cNvSpPr/>
          <p:nvPr userDrawn="1">
            <p:custDataLst>
              <p:tags r:id="rId3"/>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lumMod val="85000"/>
                  <a:lumOff val="15000"/>
                </a:schemeClr>
              </a:solidFill>
            </a:endParaRPr>
          </a:p>
        </p:txBody>
      </p:sp>
      <p:sp>
        <p:nvSpPr>
          <p:cNvPr id="2" name="标题 1"/>
          <p:cNvSpPr>
            <a:spLocks noGrp="1"/>
          </p:cNvSpPr>
          <p:nvPr>
            <p:ph type="title"/>
            <p:custDataLst>
              <p:tags r:id="rId4"/>
            </p:custDataLst>
          </p:nvPr>
        </p:nvSpPr>
        <p:spPr>
          <a:xfrm>
            <a:off x="579600" y="148699"/>
            <a:ext cx="11037600" cy="670167"/>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lumMod val="85000"/>
                  <a:lumOff val="15000"/>
                </a:schemeClr>
              </a:solidFill>
            </a:endParaRPr>
          </a:p>
        </p:txBody>
      </p:sp>
      <p:sp>
        <p:nvSpPr>
          <p:cNvPr id="2" name="标题 1"/>
          <p:cNvSpPr>
            <a:spLocks noGrp="1"/>
          </p:cNvSpPr>
          <p:nvPr>
            <p:ph type="title" hasCustomPrompt="1"/>
            <p:custDataLst>
              <p:tags r:id="rId2"/>
            </p:custDataLst>
          </p:nvPr>
        </p:nvSpPr>
        <p:spPr>
          <a:xfrm>
            <a:off x="1522800" y="1339200"/>
            <a:ext cx="9144000" cy="2386800"/>
          </a:xfrm>
        </p:spPr>
        <p:txBody>
          <a:bodyPr wrap="square"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a:xfrm>
            <a:off x="879742"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4"/>
            </p:custDataLst>
          </p:nvPr>
        </p:nvSpPr>
        <p:spPr>
          <a:xfrm>
            <a:off x="4116000" y="6349833"/>
            <a:ext cx="396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a:xfrm>
            <a:off x="8610600" y="6349833"/>
            <a:ext cx="2700000" cy="316800"/>
          </a:xfrm>
        </p:spPr>
        <p:txBody>
          <a:bodyPr wrap="square">
            <a:normAutofit/>
          </a:bodyPr>
          <a:lstStyle>
            <a:lvl1pPr>
              <a:defRPr>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522413" y="3862800"/>
            <a:ext cx="9144000" cy="1656000"/>
          </a:xfrm>
        </p:spPr>
        <p:txBody>
          <a:bodyPr wrap="square">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grpSp>
        <p:nvGrpSpPr>
          <p:cNvPr id="8" name="组合 7"/>
          <p:cNvGrpSpPr/>
          <p:nvPr userDrawn="1">
            <p:custDataLst>
              <p:tags r:id="rId7"/>
            </p:custDataLst>
          </p:nvPr>
        </p:nvGrpSpPr>
        <p:grpSpPr>
          <a:xfrm rot="5400000">
            <a:off x="-790982" y="5942241"/>
            <a:ext cx="1724838" cy="1724838"/>
            <a:chOff x="11274882" y="5925396"/>
            <a:chExt cx="1724838" cy="1724838"/>
          </a:xfrm>
        </p:grpSpPr>
        <p:sp>
          <p:nvSpPr>
            <p:cNvPr id="9" name="任意多边形: 形状 17"/>
            <p:cNvSpPr/>
            <p:nvPr>
              <p:custDataLst>
                <p:tags r:id="rId12"/>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1" name="弧形 10"/>
            <p:cNvSpPr/>
            <p:nvPr>
              <p:custDataLst>
                <p:tags r:id="rId13"/>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p:custDataLst>
                <p:tags r:id="rId14"/>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3" name="组合 12"/>
          <p:cNvGrpSpPr/>
          <p:nvPr userDrawn="1">
            <p:custDataLst>
              <p:tags r:id="rId8"/>
            </p:custDataLst>
          </p:nvPr>
        </p:nvGrpSpPr>
        <p:grpSpPr>
          <a:xfrm rot="10800000" flipH="1">
            <a:off x="11274024" y="-790974"/>
            <a:ext cx="1724838" cy="1724838"/>
            <a:chOff x="11274882" y="5925396"/>
            <a:chExt cx="1724838" cy="1724838"/>
          </a:xfrm>
        </p:grpSpPr>
        <p:sp>
          <p:nvSpPr>
            <p:cNvPr id="14" name="任意多边形: 形状 17"/>
            <p:cNvSpPr/>
            <p:nvPr>
              <p:custDataLst>
                <p:tags r:id="rId9"/>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5" name="弧形 14"/>
            <p:cNvSpPr/>
            <p:nvPr>
              <p:custDataLst>
                <p:tags r:id="rId10"/>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custDataLst>
                <p:tags r:id="rId11"/>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2020/6/29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2020/6/29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2020/6/29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2020/6/29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2020/6/29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2020/6/29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2020/6/29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6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6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6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65.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2020/6/29</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2020/6/29</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slideLayout" Target="../slideLayouts/slideLayout12.xml"/><Relationship Id="rId4" Type="http://schemas.openxmlformats.org/officeDocument/2006/relationships/tags" Target="../tags/tag26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372.xml"/><Relationship Id="rId1" Type="http://schemas.openxmlformats.org/officeDocument/2006/relationships/tags" Target="../tags/tag37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9.pn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4"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tags" Target="../tags/tag385.xml"/><Relationship Id="rId13" Type="http://schemas.openxmlformats.org/officeDocument/2006/relationships/tags" Target="../tags/tag390.xml"/><Relationship Id="rId18" Type="http://schemas.openxmlformats.org/officeDocument/2006/relationships/tags" Target="../tags/tag395.xml"/><Relationship Id="rId26" Type="http://schemas.openxmlformats.org/officeDocument/2006/relationships/tags" Target="../tags/tag403.xml"/><Relationship Id="rId39" Type="http://schemas.openxmlformats.org/officeDocument/2006/relationships/tags" Target="../tags/tag416.xml"/><Relationship Id="rId3" Type="http://schemas.openxmlformats.org/officeDocument/2006/relationships/tags" Target="../tags/tag380.xml"/><Relationship Id="rId21" Type="http://schemas.openxmlformats.org/officeDocument/2006/relationships/tags" Target="../tags/tag398.xml"/><Relationship Id="rId34" Type="http://schemas.openxmlformats.org/officeDocument/2006/relationships/tags" Target="../tags/tag411.xml"/><Relationship Id="rId42" Type="http://schemas.openxmlformats.org/officeDocument/2006/relationships/tags" Target="../tags/tag419.xml"/><Relationship Id="rId7" Type="http://schemas.openxmlformats.org/officeDocument/2006/relationships/tags" Target="../tags/tag384.xml"/><Relationship Id="rId12" Type="http://schemas.openxmlformats.org/officeDocument/2006/relationships/tags" Target="../tags/tag389.xml"/><Relationship Id="rId17" Type="http://schemas.openxmlformats.org/officeDocument/2006/relationships/tags" Target="../tags/tag394.xml"/><Relationship Id="rId25" Type="http://schemas.openxmlformats.org/officeDocument/2006/relationships/tags" Target="../tags/tag402.xml"/><Relationship Id="rId33" Type="http://schemas.openxmlformats.org/officeDocument/2006/relationships/tags" Target="../tags/tag410.xml"/><Relationship Id="rId38" Type="http://schemas.openxmlformats.org/officeDocument/2006/relationships/tags" Target="../tags/tag415.xml"/><Relationship Id="rId46" Type="http://schemas.openxmlformats.org/officeDocument/2006/relationships/slideLayout" Target="../slideLayouts/slideLayout18.xml"/><Relationship Id="rId2" Type="http://schemas.openxmlformats.org/officeDocument/2006/relationships/tags" Target="../tags/tag379.xml"/><Relationship Id="rId16" Type="http://schemas.openxmlformats.org/officeDocument/2006/relationships/tags" Target="../tags/tag393.xml"/><Relationship Id="rId20" Type="http://schemas.openxmlformats.org/officeDocument/2006/relationships/tags" Target="../tags/tag397.xml"/><Relationship Id="rId29" Type="http://schemas.openxmlformats.org/officeDocument/2006/relationships/tags" Target="../tags/tag406.xml"/><Relationship Id="rId41" Type="http://schemas.openxmlformats.org/officeDocument/2006/relationships/tags" Target="../tags/tag418.xml"/><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tags" Target="../tags/tag388.xml"/><Relationship Id="rId24" Type="http://schemas.openxmlformats.org/officeDocument/2006/relationships/tags" Target="../tags/tag401.xml"/><Relationship Id="rId32" Type="http://schemas.openxmlformats.org/officeDocument/2006/relationships/tags" Target="../tags/tag409.xml"/><Relationship Id="rId37" Type="http://schemas.openxmlformats.org/officeDocument/2006/relationships/tags" Target="../tags/tag414.xml"/><Relationship Id="rId40" Type="http://schemas.openxmlformats.org/officeDocument/2006/relationships/tags" Target="../tags/tag417.xml"/><Relationship Id="rId45" Type="http://schemas.openxmlformats.org/officeDocument/2006/relationships/tags" Target="../tags/tag422.xml"/><Relationship Id="rId5" Type="http://schemas.openxmlformats.org/officeDocument/2006/relationships/tags" Target="../tags/tag382.xml"/><Relationship Id="rId15" Type="http://schemas.openxmlformats.org/officeDocument/2006/relationships/tags" Target="../tags/tag392.xml"/><Relationship Id="rId23" Type="http://schemas.openxmlformats.org/officeDocument/2006/relationships/tags" Target="../tags/tag400.xml"/><Relationship Id="rId28" Type="http://schemas.openxmlformats.org/officeDocument/2006/relationships/tags" Target="../tags/tag405.xml"/><Relationship Id="rId36" Type="http://schemas.openxmlformats.org/officeDocument/2006/relationships/tags" Target="../tags/tag413.xml"/><Relationship Id="rId10" Type="http://schemas.openxmlformats.org/officeDocument/2006/relationships/tags" Target="../tags/tag387.xml"/><Relationship Id="rId19" Type="http://schemas.openxmlformats.org/officeDocument/2006/relationships/tags" Target="../tags/tag396.xml"/><Relationship Id="rId31" Type="http://schemas.openxmlformats.org/officeDocument/2006/relationships/tags" Target="../tags/tag408.xml"/><Relationship Id="rId44" Type="http://schemas.openxmlformats.org/officeDocument/2006/relationships/tags" Target="../tags/tag421.xml"/><Relationship Id="rId4" Type="http://schemas.openxmlformats.org/officeDocument/2006/relationships/tags" Target="../tags/tag381.xml"/><Relationship Id="rId9" Type="http://schemas.openxmlformats.org/officeDocument/2006/relationships/tags" Target="../tags/tag386.xml"/><Relationship Id="rId14" Type="http://schemas.openxmlformats.org/officeDocument/2006/relationships/tags" Target="../tags/tag391.xml"/><Relationship Id="rId22" Type="http://schemas.openxmlformats.org/officeDocument/2006/relationships/tags" Target="../tags/tag399.xml"/><Relationship Id="rId27" Type="http://schemas.openxmlformats.org/officeDocument/2006/relationships/tags" Target="../tags/tag404.xml"/><Relationship Id="rId30" Type="http://schemas.openxmlformats.org/officeDocument/2006/relationships/tags" Target="../tags/tag407.xml"/><Relationship Id="rId35" Type="http://schemas.openxmlformats.org/officeDocument/2006/relationships/tags" Target="../tags/tag412.xml"/><Relationship Id="rId43" Type="http://schemas.openxmlformats.org/officeDocument/2006/relationships/tags" Target="../tags/tag420.xml"/></Relationships>
</file>

<file path=ppt/slides/_rels/slide14.xml.rels><?xml version="1.0" encoding="UTF-8" standalone="yes"?>
<Relationships xmlns="http://schemas.openxmlformats.org/package/2006/relationships"><Relationship Id="rId8" Type="http://schemas.openxmlformats.org/officeDocument/2006/relationships/tags" Target="../tags/tag430.xml"/><Relationship Id="rId13" Type="http://schemas.openxmlformats.org/officeDocument/2006/relationships/tags" Target="../tags/tag435.xml"/><Relationship Id="rId18" Type="http://schemas.openxmlformats.org/officeDocument/2006/relationships/tags" Target="../tags/tag440.xml"/><Relationship Id="rId26" Type="http://schemas.openxmlformats.org/officeDocument/2006/relationships/slideLayout" Target="../slideLayouts/slideLayout18.xml"/><Relationship Id="rId3" Type="http://schemas.openxmlformats.org/officeDocument/2006/relationships/tags" Target="../tags/tag425.xml"/><Relationship Id="rId21" Type="http://schemas.openxmlformats.org/officeDocument/2006/relationships/tags" Target="../tags/tag443.xml"/><Relationship Id="rId7" Type="http://schemas.openxmlformats.org/officeDocument/2006/relationships/tags" Target="../tags/tag429.xml"/><Relationship Id="rId12" Type="http://schemas.openxmlformats.org/officeDocument/2006/relationships/tags" Target="../tags/tag434.xml"/><Relationship Id="rId17" Type="http://schemas.openxmlformats.org/officeDocument/2006/relationships/tags" Target="../tags/tag439.xml"/><Relationship Id="rId25" Type="http://schemas.openxmlformats.org/officeDocument/2006/relationships/tags" Target="../tags/tag447.xml"/><Relationship Id="rId2" Type="http://schemas.openxmlformats.org/officeDocument/2006/relationships/tags" Target="../tags/tag424.xml"/><Relationship Id="rId16" Type="http://schemas.openxmlformats.org/officeDocument/2006/relationships/tags" Target="../tags/tag438.xml"/><Relationship Id="rId20" Type="http://schemas.openxmlformats.org/officeDocument/2006/relationships/tags" Target="../tags/tag442.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tags" Target="../tags/tag433.xml"/><Relationship Id="rId24" Type="http://schemas.openxmlformats.org/officeDocument/2006/relationships/tags" Target="../tags/tag446.xml"/><Relationship Id="rId5" Type="http://schemas.openxmlformats.org/officeDocument/2006/relationships/tags" Target="../tags/tag427.xml"/><Relationship Id="rId15" Type="http://schemas.openxmlformats.org/officeDocument/2006/relationships/tags" Target="../tags/tag437.xml"/><Relationship Id="rId23" Type="http://schemas.openxmlformats.org/officeDocument/2006/relationships/tags" Target="../tags/tag445.xml"/><Relationship Id="rId28" Type="http://schemas.openxmlformats.org/officeDocument/2006/relationships/image" Target="../media/image10.jpeg"/><Relationship Id="rId10" Type="http://schemas.openxmlformats.org/officeDocument/2006/relationships/tags" Target="../tags/tag432.xml"/><Relationship Id="rId19" Type="http://schemas.openxmlformats.org/officeDocument/2006/relationships/tags" Target="../tags/tag441.xml"/><Relationship Id="rId4" Type="http://schemas.openxmlformats.org/officeDocument/2006/relationships/tags" Target="../tags/tag426.xml"/><Relationship Id="rId9" Type="http://schemas.openxmlformats.org/officeDocument/2006/relationships/tags" Target="../tags/tag431.xml"/><Relationship Id="rId14" Type="http://schemas.openxmlformats.org/officeDocument/2006/relationships/tags" Target="../tags/tag436.xml"/><Relationship Id="rId22" Type="http://schemas.openxmlformats.org/officeDocument/2006/relationships/tags" Target="../tags/tag444.xml"/><Relationship Id="rId27"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tags" Target="../tags/tag462.xml"/><Relationship Id="rId18" Type="http://schemas.openxmlformats.org/officeDocument/2006/relationships/tags" Target="../tags/tag467.xml"/><Relationship Id="rId26" Type="http://schemas.openxmlformats.org/officeDocument/2006/relationships/tags" Target="../tags/tag475.xml"/><Relationship Id="rId3" Type="http://schemas.openxmlformats.org/officeDocument/2006/relationships/tags" Target="../tags/tag452.xml"/><Relationship Id="rId21" Type="http://schemas.openxmlformats.org/officeDocument/2006/relationships/tags" Target="../tags/tag470.xml"/><Relationship Id="rId7" Type="http://schemas.openxmlformats.org/officeDocument/2006/relationships/tags" Target="../tags/tag456.xml"/><Relationship Id="rId12" Type="http://schemas.openxmlformats.org/officeDocument/2006/relationships/tags" Target="../tags/tag461.xml"/><Relationship Id="rId17" Type="http://schemas.openxmlformats.org/officeDocument/2006/relationships/tags" Target="../tags/tag466.xml"/><Relationship Id="rId25" Type="http://schemas.openxmlformats.org/officeDocument/2006/relationships/tags" Target="../tags/tag474.xml"/><Relationship Id="rId2" Type="http://schemas.openxmlformats.org/officeDocument/2006/relationships/tags" Target="../tags/tag451.xml"/><Relationship Id="rId16" Type="http://schemas.openxmlformats.org/officeDocument/2006/relationships/tags" Target="../tags/tag465.xml"/><Relationship Id="rId20" Type="http://schemas.openxmlformats.org/officeDocument/2006/relationships/tags" Target="../tags/tag469.xml"/><Relationship Id="rId29" Type="http://schemas.openxmlformats.org/officeDocument/2006/relationships/tags" Target="../tags/tag478.xml"/><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tags" Target="../tags/tag460.xml"/><Relationship Id="rId24" Type="http://schemas.openxmlformats.org/officeDocument/2006/relationships/tags" Target="../tags/tag473.xml"/><Relationship Id="rId32" Type="http://schemas.openxmlformats.org/officeDocument/2006/relationships/notesSlide" Target="../notesSlides/notesSlide3.xml"/><Relationship Id="rId5" Type="http://schemas.openxmlformats.org/officeDocument/2006/relationships/tags" Target="../tags/tag454.xml"/><Relationship Id="rId15" Type="http://schemas.openxmlformats.org/officeDocument/2006/relationships/tags" Target="../tags/tag464.xml"/><Relationship Id="rId23" Type="http://schemas.openxmlformats.org/officeDocument/2006/relationships/tags" Target="../tags/tag472.xml"/><Relationship Id="rId28" Type="http://schemas.openxmlformats.org/officeDocument/2006/relationships/tags" Target="../tags/tag477.xml"/><Relationship Id="rId10" Type="http://schemas.openxmlformats.org/officeDocument/2006/relationships/tags" Target="../tags/tag459.xml"/><Relationship Id="rId19" Type="http://schemas.openxmlformats.org/officeDocument/2006/relationships/tags" Target="../tags/tag468.xml"/><Relationship Id="rId31" Type="http://schemas.openxmlformats.org/officeDocument/2006/relationships/slideLayout" Target="../slideLayouts/slideLayout18.xml"/><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tags" Target="../tags/tag471.xml"/><Relationship Id="rId27" Type="http://schemas.openxmlformats.org/officeDocument/2006/relationships/tags" Target="../tags/tag476.xml"/><Relationship Id="rId30" Type="http://schemas.openxmlformats.org/officeDocument/2006/relationships/tags" Target="../tags/tag47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81.xml"/><Relationship Id="rId1" Type="http://schemas.openxmlformats.org/officeDocument/2006/relationships/tags" Target="../tags/tag480.xml"/><Relationship Id="rId5" Type="http://schemas.openxmlformats.org/officeDocument/2006/relationships/image" Target="../media/image15.gif"/><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tags" Target="../tags/tag489.xml"/><Relationship Id="rId13" Type="http://schemas.openxmlformats.org/officeDocument/2006/relationships/tags" Target="../tags/tag494.xml"/><Relationship Id="rId18" Type="http://schemas.openxmlformats.org/officeDocument/2006/relationships/tags" Target="../tags/tag499.xml"/><Relationship Id="rId26" Type="http://schemas.openxmlformats.org/officeDocument/2006/relationships/tags" Target="../tags/tag507.xml"/><Relationship Id="rId3" Type="http://schemas.openxmlformats.org/officeDocument/2006/relationships/tags" Target="../tags/tag484.xml"/><Relationship Id="rId21" Type="http://schemas.openxmlformats.org/officeDocument/2006/relationships/tags" Target="../tags/tag502.xml"/><Relationship Id="rId7" Type="http://schemas.openxmlformats.org/officeDocument/2006/relationships/tags" Target="../tags/tag488.xml"/><Relationship Id="rId12" Type="http://schemas.openxmlformats.org/officeDocument/2006/relationships/tags" Target="../tags/tag493.xml"/><Relationship Id="rId17" Type="http://schemas.openxmlformats.org/officeDocument/2006/relationships/tags" Target="../tags/tag498.xml"/><Relationship Id="rId25" Type="http://schemas.openxmlformats.org/officeDocument/2006/relationships/tags" Target="../tags/tag506.xml"/><Relationship Id="rId2" Type="http://schemas.openxmlformats.org/officeDocument/2006/relationships/tags" Target="../tags/tag483.xml"/><Relationship Id="rId16" Type="http://schemas.openxmlformats.org/officeDocument/2006/relationships/tags" Target="../tags/tag497.xml"/><Relationship Id="rId20" Type="http://schemas.openxmlformats.org/officeDocument/2006/relationships/tags" Target="../tags/tag501.xml"/><Relationship Id="rId29" Type="http://schemas.openxmlformats.org/officeDocument/2006/relationships/slideLayout" Target="../slideLayouts/slideLayout18.xml"/><Relationship Id="rId1" Type="http://schemas.openxmlformats.org/officeDocument/2006/relationships/tags" Target="../tags/tag482.xml"/><Relationship Id="rId6" Type="http://schemas.openxmlformats.org/officeDocument/2006/relationships/tags" Target="../tags/tag487.xml"/><Relationship Id="rId11" Type="http://schemas.openxmlformats.org/officeDocument/2006/relationships/tags" Target="../tags/tag492.xml"/><Relationship Id="rId24" Type="http://schemas.openxmlformats.org/officeDocument/2006/relationships/tags" Target="../tags/tag505.xml"/><Relationship Id="rId5" Type="http://schemas.openxmlformats.org/officeDocument/2006/relationships/tags" Target="../tags/tag486.xml"/><Relationship Id="rId15" Type="http://schemas.openxmlformats.org/officeDocument/2006/relationships/tags" Target="../tags/tag496.xml"/><Relationship Id="rId23" Type="http://schemas.openxmlformats.org/officeDocument/2006/relationships/tags" Target="../tags/tag504.xml"/><Relationship Id="rId28" Type="http://schemas.openxmlformats.org/officeDocument/2006/relationships/tags" Target="../tags/tag509.xml"/><Relationship Id="rId10" Type="http://schemas.openxmlformats.org/officeDocument/2006/relationships/tags" Target="../tags/tag491.xml"/><Relationship Id="rId19" Type="http://schemas.openxmlformats.org/officeDocument/2006/relationships/tags" Target="../tags/tag500.xml"/><Relationship Id="rId4" Type="http://schemas.openxmlformats.org/officeDocument/2006/relationships/tags" Target="../tags/tag485.xml"/><Relationship Id="rId9" Type="http://schemas.openxmlformats.org/officeDocument/2006/relationships/tags" Target="../tags/tag490.xml"/><Relationship Id="rId14" Type="http://schemas.openxmlformats.org/officeDocument/2006/relationships/tags" Target="../tags/tag495.xml"/><Relationship Id="rId22" Type="http://schemas.openxmlformats.org/officeDocument/2006/relationships/tags" Target="../tags/tag503.xml"/><Relationship Id="rId27" Type="http://schemas.openxmlformats.org/officeDocument/2006/relationships/tags" Target="../tags/tag50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11.xml"/><Relationship Id="rId1" Type="http://schemas.openxmlformats.org/officeDocument/2006/relationships/tags" Target="../tags/tag510.xml"/><Relationship Id="rId5" Type="http://schemas.openxmlformats.org/officeDocument/2006/relationships/image" Target="../media/image17.gif"/><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tags" Target="../tags/tag279.xml"/><Relationship Id="rId18" Type="http://schemas.openxmlformats.org/officeDocument/2006/relationships/tags" Target="../tags/tag284.xml"/><Relationship Id="rId26" Type="http://schemas.openxmlformats.org/officeDocument/2006/relationships/tags" Target="../tags/tag292.xml"/><Relationship Id="rId3" Type="http://schemas.openxmlformats.org/officeDocument/2006/relationships/tags" Target="../tags/tag269.xml"/><Relationship Id="rId21" Type="http://schemas.openxmlformats.org/officeDocument/2006/relationships/tags" Target="../tags/tag287.xml"/><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5" Type="http://schemas.openxmlformats.org/officeDocument/2006/relationships/tags" Target="../tags/tag291.xml"/><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tags" Target="../tags/tag286.xml"/><Relationship Id="rId29" Type="http://schemas.openxmlformats.org/officeDocument/2006/relationships/tags" Target="../tags/tag295.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24" Type="http://schemas.openxmlformats.org/officeDocument/2006/relationships/tags" Target="../tags/tag290.xml"/><Relationship Id="rId5" Type="http://schemas.openxmlformats.org/officeDocument/2006/relationships/tags" Target="../tags/tag271.xml"/><Relationship Id="rId15" Type="http://schemas.openxmlformats.org/officeDocument/2006/relationships/tags" Target="../tags/tag281.xml"/><Relationship Id="rId23" Type="http://schemas.openxmlformats.org/officeDocument/2006/relationships/tags" Target="../tags/tag289.xml"/><Relationship Id="rId28" Type="http://schemas.openxmlformats.org/officeDocument/2006/relationships/tags" Target="../tags/tag294.xml"/><Relationship Id="rId10" Type="http://schemas.openxmlformats.org/officeDocument/2006/relationships/tags" Target="../tags/tag276.xml"/><Relationship Id="rId19" Type="http://schemas.openxmlformats.org/officeDocument/2006/relationships/tags" Target="../tags/tag285.xml"/><Relationship Id="rId31" Type="http://schemas.openxmlformats.org/officeDocument/2006/relationships/notesSlide" Target="../notesSlides/notesSlide1.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 Id="rId22" Type="http://schemas.openxmlformats.org/officeDocument/2006/relationships/tags" Target="../tags/tag288.xml"/><Relationship Id="rId27" Type="http://schemas.openxmlformats.org/officeDocument/2006/relationships/tags" Target="../tags/tag293.xml"/><Relationship Id="rId30"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tags" Target="../tags/tag524.xml"/><Relationship Id="rId18" Type="http://schemas.openxmlformats.org/officeDocument/2006/relationships/tags" Target="../tags/tag529.xml"/><Relationship Id="rId26" Type="http://schemas.openxmlformats.org/officeDocument/2006/relationships/tags" Target="../tags/tag537.xml"/><Relationship Id="rId3" Type="http://schemas.openxmlformats.org/officeDocument/2006/relationships/tags" Target="../tags/tag514.xml"/><Relationship Id="rId21" Type="http://schemas.openxmlformats.org/officeDocument/2006/relationships/tags" Target="../tags/tag532.xml"/><Relationship Id="rId7" Type="http://schemas.openxmlformats.org/officeDocument/2006/relationships/tags" Target="../tags/tag518.xml"/><Relationship Id="rId12" Type="http://schemas.openxmlformats.org/officeDocument/2006/relationships/tags" Target="../tags/tag523.xml"/><Relationship Id="rId17" Type="http://schemas.openxmlformats.org/officeDocument/2006/relationships/tags" Target="../tags/tag528.xml"/><Relationship Id="rId25" Type="http://schemas.openxmlformats.org/officeDocument/2006/relationships/tags" Target="../tags/tag536.xml"/><Relationship Id="rId2" Type="http://schemas.openxmlformats.org/officeDocument/2006/relationships/tags" Target="../tags/tag513.xml"/><Relationship Id="rId16" Type="http://schemas.openxmlformats.org/officeDocument/2006/relationships/tags" Target="../tags/tag527.xml"/><Relationship Id="rId20" Type="http://schemas.openxmlformats.org/officeDocument/2006/relationships/tags" Target="../tags/tag531.xm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tags" Target="../tags/tag522.xml"/><Relationship Id="rId24" Type="http://schemas.openxmlformats.org/officeDocument/2006/relationships/tags" Target="../tags/tag535.xml"/><Relationship Id="rId5" Type="http://schemas.openxmlformats.org/officeDocument/2006/relationships/tags" Target="../tags/tag516.xml"/><Relationship Id="rId15" Type="http://schemas.openxmlformats.org/officeDocument/2006/relationships/tags" Target="../tags/tag526.xml"/><Relationship Id="rId23" Type="http://schemas.openxmlformats.org/officeDocument/2006/relationships/tags" Target="../tags/tag534.xml"/><Relationship Id="rId28" Type="http://schemas.openxmlformats.org/officeDocument/2006/relationships/notesSlide" Target="../notesSlides/notesSlide4.xml"/><Relationship Id="rId10" Type="http://schemas.openxmlformats.org/officeDocument/2006/relationships/tags" Target="../tags/tag521.xml"/><Relationship Id="rId19" Type="http://schemas.openxmlformats.org/officeDocument/2006/relationships/tags" Target="../tags/tag530.xml"/><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tags" Target="../tags/tag525.xml"/><Relationship Id="rId22" Type="http://schemas.openxmlformats.org/officeDocument/2006/relationships/tags" Target="../tags/tag533.xml"/><Relationship Id="rId27"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39.xml"/><Relationship Id="rId1" Type="http://schemas.openxmlformats.org/officeDocument/2006/relationships/tags" Target="../tags/tag538.xml"/><Relationship Id="rId5" Type="http://schemas.openxmlformats.org/officeDocument/2006/relationships/image" Target="../media/image19.gif"/><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tags" Target="../tags/tag547.xml"/><Relationship Id="rId13" Type="http://schemas.openxmlformats.org/officeDocument/2006/relationships/tags" Target="../tags/tag552.xml"/><Relationship Id="rId18" Type="http://schemas.openxmlformats.org/officeDocument/2006/relationships/tags" Target="../tags/tag557.xml"/><Relationship Id="rId26" Type="http://schemas.openxmlformats.org/officeDocument/2006/relationships/tags" Target="../tags/tag565.xml"/><Relationship Id="rId3" Type="http://schemas.openxmlformats.org/officeDocument/2006/relationships/tags" Target="../tags/tag542.xml"/><Relationship Id="rId21" Type="http://schemas.openxmlformats.org/officeDocument/2006/relationships/tags" Target="../tags/tag560.xml"/><Relationship Id="rId7" Type="http://schemas.openxmlformats.org/officeDocument/2006/relationships/tags" Target="../tags/tag546.xml"/><Relationship Id="rId12" Type="http://schemas.openxmlformats.org/officeDocument/2006/relationships/tags" Target="../tags/tag551.xml"/><Relationship Id="rId17" Type="http://schemas.openxmlformats.org/officeDocument/2006/relationships/tags" Target="../tags/tag556.xml"/><Relationship Id="rId25" Type="http://schemas.openxmlformats.org/officeDocument/2006/relationships/tags" Target="../tags/tag564.xml"/><Relationship Id="rId2" Type="http://schemas.openxmlformats.org/officeDocument/2006/relationships/tags" Target="../tags/tag541.xml"/><Relationship Id="rId16" Type="http://schemas.openxmlformats.org/officeDocument/2006/relationships/tags" Target="../tags/tag555.xml"/><Relationship Id="rId20" Type="http://schemas.openxmlformats.org/officeDocument/2006/relationships/tags" Target="../tags/tag559.xml"/><Relationship Id="rId29" Type="http://schemas.openxmlformats.org/officeDocument/2006/relationships/tags" Target="../tags/tag568.xml"/><Relationship Id="rId1" Type="http://schemas.openxmlformats.org/officeDocument/2006/relationships/tags" Target="../tags/tag540.xml"/><Relationship Id="rId6" Type="http://schemas.openxmlformats.org/officeDocument/2006/relationships/tags" Target="../tags/tag545.xml"/><Relationship Id="rId11" Type="http://schemas.openxmlformats.org/officeDocument/2006/relationships/tags" Target="../tags/tag550.xml"/><Relationship Id="rId24" Type="http://schemas.openxmlformats.org/officeDocument/2006/relationships/tags" Target="../tags/tag563.xml"/><Relationship Id="rId32" Type="http://schemas.openxmlformats.org/officeDocument/2006/relationships/notesSlide" Target="../notesSlides/notesSlide5.xml"/><Relationship Id="rId5" Type="http://schemas.openxmlformats.org/officeDocument/2006/relationships/tags" Target="../tags/tag544.xml"/><Relationship Id="rId15" Type="http://schemas.openxmlformats.org/officeDocument/2006/relationships/tags" Target="../tags/tag554.xml"/><Relationship Id="rId23" Type="http://schemas.openxmlformats.org/officeDocument/2006/relationships/tags" Target="../tags/tag562.xml"/><Relationship Id="rId28" Type="http://schemas.openxmlformats.org/officeDocument/2006/relationships/tags" Target="../tags/tag567.xml"/><Relationship Id="rId10" Type="http://schemas.openxmlformats.org/officeDocument/2006/relationships/tags" Target="../tags/tag549.xml"/><Relationship Id="rId19" Type="http://schemas.openxmlformats.org/officeDocument/2006/relationships/tags" Target="../tags/tag558.xml"/><Relationship Id="rId31" Type="http://schemas.openxmlformats.org/officeDocument/2006/relationships/slideLayout" Target="../slideLayouts/slideLayout18.xml"/><Relationship Id="rId4" Type="http://schemas.openxmlformats.org/officeDocument/2006/relationships/tags" Target="../tags/tag543.xml"/><Relationship Id="rId9" Type="http://schemas.openxmlformats.org/officeDocument/2006/relationships/tags" Target="../tags/tag548.xml"/><Relationship Id="rId14" Type="http://schemas.openxmlformats.org/officeDocument/2006/relationships/tags" Target="../tags/tag553.xml"/><Relationship Id="rId22" Type="http://schemas.openxmlformats.org/officeDocument/2006/relationships/tags" Target="../tags/tag561.xml"/><Relationship Id="rId27" Type="http://schemas.openxmlformats.org/officeDocument/2006/relationships/tags" Target="../tags/tag566.xml"/><Relationship Id="rId30" Type="http://schemas.openxmlformats.org/officeDocument/2006/relationships/tags" Target="../tags/tag56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571.xml"/><Relationship Id="rId1" Type="http://schemas.openxmlformats.org/officeDocument/2006/relationships/tags" Target="../tags/tag570.xml"/><Relationship Id="rId5" Type="http://schemas.openxmlformats.org/officeDocument/2006/relationships/image" Target="../media/image21.gif"/><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tags" Target="../tags/tag572.xml"/><Relationship Id="rId4"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tags" Target="../tags/tag577.xml"/><Relationship Id="rId2" Type="http://schemas.openxmlformats.org/officeDocument/2006/relationships/tags" Target="../tags/tag576.xml"/><Relationship Id="rId1" Type="http://schemas.openxmlformats.org/officeDocument/2006/relationships/tags" Target="../tags/tag575.xml"/><Relationship Id="rId4"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tags" Target="../tags/tag580.xml"/><Relationship Id="rId2" Type="http://schemas.openxmlformats.org/officeDocument/2006/relationships/tags" Target="../tags/tag579.xml"/><Relationship Id="rId1" Type="http://schemas.openxmlformats.org/officeDocument/2006/relationships/tags" Target="../tags/tag578.xml"/><Relationship Id="rId4"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582.xml"/><Relationship Id="rId1" Type="http://schemas.openxmlformats.org/officeDocument/2006/relationships/tags" Target="../tags/tag581.xml"/></Relationships>
</file>

<file path=ppt/slides/_rels/slide3.xml.rels><?xml version="1.0" encoding="UTF-8" standalone="yes"?>
<Relationships xmlns="http://schemas.openxmlformats.org/package/2006/relationships"><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 Id="rId4"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tags" Target="../tags/tag306.xml"/><Relationship Id="rId3" Type="http://schemas.openxmlformats.org/officeDocument/2006/relationships/tags" Target="../tags/tag301.xml"/><Relationship Id="rId7" Type="http://schemas.openxmlformats.org/officeDocument/2006/relationships/tags" Target="../tags/tag305.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5" Type="http://schemas.openxmlformats.org/officeDocument/2006/relationships/tags" Target="../tags/tag303.xml"/><Relationship Id="rId10" Type="http://schemas.openxmlformats.org/officeDocument/2006/relationships/image" Target="../media/image3.jpeg"/><Relationship Id="rId4" Type="http://schemas.openxmlformats.org/officeDocument/2006/relationships/tags" Target="../tags/tag302.xml"/><Relationship Id="rId9"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tags" Target="../tags/tag314.xml"/><Relationship Id="rId3" Type="http://schemas.openxmlformats.org/officeDocument/2006/relationships/tags" Target="../tags/tag309.xml"/><Relationship Id="rId7" Type="http://schemas.openxmlformats.org/officeDocument/2006/relationships/tags" Target="../tags/tag313.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5" Type="http://schemas.openxmlformats.org/officeDocument/2006/relationships/tags" Target="../tags/tag311.xml"/><Relationship Id="rId10" Type="http://schemas.openxmlformats.org/officeDocument/2006/relationships/image" Target="../media/image4.jpeg"/><Relationship Id="rId4" Type="http://schemas.openxmlformats.org/officeDocument/2006/relationships/tags" Target="../tags/tag310.xml"/><Relationship Id="rId9"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tags" Target="../tags/tag325.xml"/><Relationship Id="rId13" Type="http://schemas.openxmlformats.org/officeDocument/2006/relationships/tags" Target="../tags/tag330.xml"/><Relationship Id="rId18" Type="http://schemas.openxmlformats.org/officeDocument/2006/relationships/tags" Target="../tags/tag335.xml"/><Relationship Id="rId26" Type="http://schemas.openxmlformats.org/officeDocument/2006/relationships/slideLayout" Target="../slideLayouts/slideLayout18.xml"/><Relationship Id="rId3" Type="http://schemas.openxmlformats.org/officeDocument/2006/relationships/tags" Target="../tags/tag320.xml"/><Relationship Id="rId21" Type="http://schemas.openxmlformats.org/officeDocument/2006/relationships/tags" Target="../tags/tag338.xml"/><Relationship Id="rId7" Type="http://schemas.openxmlformats.org/officeDocument/2006/relationships/tags" Target="../tags/tag324.xml"/><Relationship Id="rId12" Type="http://schemas.openxmlformats.org/officeDocument/2006/relationships/tags" Target="../tags/tag329.xml"/><Relationship Id="rId17" Type="http://schemas.openxmlformats.org/officeDocument/2006/relationships/tags" Target="../tags/tag334.xml"/><Relationship Id="rId25" Type="http://schemas.openxmlformats.org/officeDocument/2006/relationships/tags" Target="../tags/tag342.xml"/><Relationship Id="rId2" Type="http://schemas.openxmlformats.org/officeDocument/2006/relationships/tags" Target="../tags/tag319.xml"/><Relationship Id="rId16" Type="http://schemas.openxmlformats.org/officeDocument/2006/relationships/tags" Target="../tags/tag333.xml"/><Relationship Id="rId20" Type="http://schemas.openxmlformats.org/officeDocument/2006/relationships/tags" Target="../tags/tag337.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tags" Target="../tags/tag328.xml"/><Relationship Id="rId24" Type="http://schemas.openxmlformats.org/officeDocument/2006/relationships/tags" Target="../tags/tag341.xml"/><Relationship Id="rId5" Type="http://schemas.openxmlformats.org/officeDocument/2006/relationships/tags" Target="../tags/tag322.xml"/><Relationship Id="rId15" Type="http://schemas.openxmlformats.org/officeDocument/2006/relationships/tags" Target="../tags/tag332.xml"/><Relationship Id="rId23" Type="http://schemas.openxmlformats.org/officeDocument/2006/relationships/tags" Target="../tags/tag340.xml"/><Relationship Id="rId10" Type="http://schemas.openxmlformats.org/officeDocument/2006/relationships/tags" Target="../tags/tag327.xml"/><Relationship Id="rId19" Type="http://schemas.openxmlformats.org/officeDocument/2006/relationships/tags" Target="../tags/tag336.xml"/><Relationship Id="rId4" Type="http://schemas.openxmlformats.org/officeDocument/2006/relationships/tags" Target="../tags/tag321.xml"/><Relationship Id="rId9" Type="http://schemas.openxmlformats.org/officeDocument/2006/relationships/tags" Target="../tags/tag326.xml"/><Relationship Id="rId14" Type="http://schemas.openxmlformats.org/officeDocument/2006/relationships/tags" Target="../tags/tag331.xml"/><Relationship Id="rId22" Type="http://schemas.openxmlformats.org/officeDocument/2006/relationships/tags" Target="../tags/tag339.xml"/></Relationships>
</file>

<file path=ppt/slides/_rels/slide8.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tags" Target="../tags/tag355.xml"/><Relationship Id="rId18" Type="http://schemas.openxmlformats.org/officeDocument/2006/relationships/tags" Target="../tags/tag360.xml"/><Relationship Id="rId26" Type="http://schemas.openxmlformats.org/officeDocument/2006/relationships/slideLayout" Target="../slideLayouts/slideLayout18.xml"/><Relationship Id="rId3" Type="http://schemas.openxmlformats.org/officeDocument/2006/relationships/tags" Target="../tags/tag345.xml"/><Relationship Id="rId21" Type="http://schemas.openxmlformats.org/officeDocument/2006/relationships/tags" Target="../tags/tag363.xml"/><Relationship Id="rId7" Type="http://schemas.openxmlformats.org/officeDocument/2006/relationships/tags" Target="../tags/tag349.xml"/><Relationship Id="rId12" Type="http://schemas.openxmlformats.org/officeDocument/2006/relationships/tags" Target="../tags/tag354.xml"/><Relationship Id="rId17" Type="http://schemas.openxmlformats.org/officeDocument/2006/relationships/tags" Target="../tags/tag359.xml"/><Relationship Id="rId25" Type="http://schemas.openxmlformats.org/officeDocument/2006/relationships/tags" Target="../tags/tag367.xml"/><Relationship Id="rId2" Type="http://schemas.openxmlformats.org/officeDocument/2006/relationships/tags" Target="../tags/tag344.xml"/><Relationship Id="rId16" Type="http://schemas.openxmlformats.org/officeDocument/2006/relationships/tags" Target="../tags/tag358.xml"/><Relationship Id="rId20" Type="http://schemas.openxmlformats.org/officeDocument/2006/relationships/tags" Target="../tags/tag362.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tags" Target="../tags/tag353.xml"/><Relationship Id="rId24" Type="http://schemas.openxmlformats.org/officeDocument/2006/relationships/tags" Target="../tags/tag366.xml"/><Relationship Id="rId5" Type="http://schemas.openxmlformats.org/officeDocument/2006/relationships/tags" Target="../tags/tag347.xml"/><Relationship Id="rId15" Type="http://schemas.openxmlformats.org/officeDocument/2006/relationships/tags" Target="../tags/tag357.xml"/><Relationship Id="rId23" Type="http://schemas.openxmlformats.org/officeDocument/2006/relationships/tags" Target="../tags/tag365.xml"/><Relationship Id="rId10" Type="http://schemas.openxmlformats.org/officeDocument/2006/relationships/tags" Target="../tags/tag352.xml"/><Relationship Id="rId19" Type="http://schemas.openxmlformats.org/officeDocument/2006/relationships/tags" Target="../tags/tag361.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 Id="rId22" Type="http://schemas.openxmlformats.org/officeDocument/2006/relationships/tags" Target="../tags/tag364.xml"/></Relationships>
</file>

<file path=ppt/slides/_rels/slide9.xml.rels><?xml version="1.0" encoding="UTF-8" standalone="yes"?>
<Relationships xmlns="http://schemas.openxmlformats.org/package/2006/relationships"><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tags" Target="../tags/tag368.xml"/><Relationship Id="rId4"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91440" y="2591435"/>
            <a:ext cx="7094785" cy="1102111"/>
          </a:xfrm>
        </p:spPr>
        <p:txBody>
          <a:bodyPr/>
          <a:lstStyle/>
          <a:p>
            <a:r>
              <a:rPr lang="zh-CN" altLang="en-US">
                <a:solidFill>
                  <a:srgbClr val="262626"/>
                </a:solidFill>
              </a:rPr>
              <a:t>     轻聊     </a:t>
            </a:r>
          </a:p>
        </p:txBody>
      </p:sp>
      <p:sp>
        <p:nvSpPr>
          <p:cNvPr id="4" name="文本占位符 3"/>
          <p:cNvSpPr>
            <a:spLocks noGrp="1"/>
          </p:cNvSpPr>
          <p:nvPr>
            <p:ph type="body" sz="quarter" idx="13"/>
            <p:custDataLst>
              <p:tags r:id="rId3"/>
            </p:custDataLst>
          </p:nvPr>
        </p:nvSpPr>
        <p:spPr>
          <a:xfrm>
            <a:off x="5247005" y="3693795"/>
            <a:ext cx="2604770" cy="2174875"/>
          </a:xfrm>
        </p:spPr>
        <p:txBody>
          <a:bodyPr>
            <a:normAutofit/>
          </a:bodyPr>
          <a:lstStyle/>
          <a:p>
            <a:r>
              <a:rPr lang="zh-CN" altLang="en-US">
                <a:solidFill>
                  <a:srgbClr val="262626"/>
                </a:solidFill>
              </a:rPr>
              <a:t>专业</a:t>
            </a:r>
            <a:r>
              <a:rPr lang="en-US" altLang="zh-CN">
                <a:solidFill>
                  <a:srgbClr val="262626"/>
                </a:solidFill>
              </a:rPr>
              <a:t>:</a:t>
            </a:r>
            <a:r>
              <a:rPr lang="zh-CN" altLang="en-US">
                <a:solidFill>
                  <a:srgbClr val="262626"/>
                </a:solidFill>
              </a:rPr>
              <a:t>物联网二班</a:t>
            </a:r>
          </a:p>
          <a:p>
            <a:r>
              <a:rPr lang="zh-CN">
                <a:solidFill>
                  <a:srgbClr val="262626"/>
                </a:solidFill>
              </a:rPr>
              <a:t>指导老师：杨鉴</a:t>
            </a:r>
          </a:p>
          <a:p>
            <a:r>
              <a:rPr lang="zh-CN" altLang="en-US">
                <a:solidFill>
                  <a:srgbClr val="262626"/>
                </a:solidFill>
                <a:sym typeface="+mn-ea"/>
              </a:rPr>
              <a:t>学生</a:t>
            </a:r>
            <a:r>
              <a:rPr lang="en-US" altLang="zh-CN">
                <a:solidFill>
                  <a:srgbClr val="262626"/>
                </a:solidFill>
                <a:sym typeface="+mn-ea"/>
              </a:rPr>
              <a:t>:</a:t>
            </a:r>
            <a:r>
              <a:rPr lang="zh-CN" altLang="en-US">
                <a:solidFill>
                  <a:srgbClr val="262626"/>
                </a:solidFill>
                <a:sym typeface="+mn-ea"/>
              </a:rPr>
              <a:t>王茜、许泞鹏</a:t>
            </a:r>
            <a:endParaRPr lang="zh-CN" altLang="en-US">
              <a:solidFill>
                <a:srgbClr val="262626"/>
              </a:solidFill>
            </a:endParaRPr>
          </a:p>
        </p:txBody>
      </p:sp>
      <p:sp>
        <p:nvSpPr>
          <p:cNvPr id="5" name="文本占位符 4"/>
          <p:cNvSpPr>
            <a:spLocks noGrp="1"/>
          </p:cNvSpPr>
          <p:nvPr>
            <p:ph type="body" sz="quarter" idx="14"/>
            <p:custDataLst>
              <p:tags r:id="rId4"/>
            </p:custDataLst>
          </p:nvPr>
        </p:nvSpPr>
        <p:spPr>
          <a:xfrm>
            <a:off x="6756330" y="6209249"/>
            <a:ext cx="1985963" cy="525463"/>
          </a:xfrm>
        </p:spPr>
        <p:txBody>
          <a:bodyPr/>
          <a:lstStyle/>
          <a:p>
            <a:r>
              <a:rPr lang="zh-CN" altLang="en-US">
                <a:solidFill>
                  <a:srgbClr val="262626"/>
                </a:solidFill>
              </a:rPr>
              <a:t>2020-06-27</a:t>
            </a:r>
          </a:p>
        </p:txBody>
      </p:sp>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3620925" y="216009"/>
            <a:ext cx="11037600" cy="670167"/>
          </a:xfrm>
        </p:spPr>
        <p:txBody>
          <a:bodyPr/>
          <a:lstStyle/>
          <a:p>
            <a:r>
              <a:rPr lang="zh-CN" altLang="en-US">
                <a:sym typeface="Arial" panose="020B0604020202020204" pitchFamily="34" charset="0"/>
              </a:rPr>
              <a:t>单击此处添加标题</a:t>
            </a:r>
          </a:p>
        </p:txBody>
      </p:sp>
      <p:pic>
        <p:nvPicPr>
          <p:cNvPr id="2" name="C9F754DE-2CAD-44b6-B708-469DEB6407EB-1" descr="qt_temp"/>
          <p:cNvPicPr>
            <a:picLocks noChangeAspect="1"/>
          </p:cNvPicPr>
          <p:nvPr/>
        </p:nvPicPr>
        <p:blipFill>
          <a:blip r:embed="rId4"/>
          <a:stretch>
            <a:fillRect/>
          </a:stretch>
        </p:blipFill>
        <p:spPr>
          <a:xfrm>
            <a:off x="1143635" y="1049020"/>
            <a:ext cx="10058400" cy="5216525"/>
          </a:xfrm>
          <a:prstGeom prst="rect">
            <a:avLst/>
          </a:prstGeom>
        </p:spPr>
      </p:pic>
    </p:spTree>
    <p:custDataLst>
      <p:tags r:id="rId1"/>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579600" y="158224"/>
            <a:ext cx="11037600" cy="670167"/>
          </a:xfrm>
        </p:spPr>
        <p:txBody>
          <a:bodyPr/>
          <a:lstStyle/>
          <a:p>
            <a:r>
              <a:rPr lang="zh-CN" altLang="en-US">
                <a:sym typeface="Arial" panose="020B0604020202020204" pitchFamily="34" charset="0"/>
              </a:rPr>
              <a:t>数据库模型设计</a:t>
            </a:r>
          </a:p>
        </p:txBody>
      </p:sp>
      <p:sp>
        <p:nvSpPr>
          <p:cNvPr id="18" name="圆角矩形 17"/>
          <p:cNvSpPr/>
          <p:nvPr/>
        </p:nvSpPr>
        <p:spPr>
          <a:xfrm>
            <a:off x="187325" y="1094105"/>
            <a:ext cx="3596640" cy="282003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3" name="肘形连接符 12"/>
          <p:cNvCxnSpPr/>
          <p:nvPr/>
        </p:nvCxnSpPr>
        <p:spPr>
          <a:xfrm rot="5400000">
            <a:off x="2136775" y="4716145"/>
            <a:ext cx="14605" cy="317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8317230" y="1082040"/>
            <a:ext cx="3596640" cy="28213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5" name="圆角矩形 14"/>
          <p:cNvSpPr/>
          <p:nvPr/>
        </p:nvSpPr>
        <p:spPr>
          <a:xfrm>
            <a:off x="4150995" y="1094105"/>
            <a:ext cx="3596640" cy="282003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7" name="圆角矩形 16"/>
          <p:cNvSpPr/>
          <p:nvPr/>
        </p:nvSpPr>
        <p:spPr>
          <a:xfrm>
            <a:off x="4300220" y="4466590"/>
            <a:ext cx="3596640" cy="227393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20" name="图片 19" descr="TDQ}XHO`D_M127ISFQJ5V5V"/>
          <p:cNvPicPr>
            <a:picLocks noChangeAspect="1"/>
          </p:cNvPicPr>
          <p:nvPr/>
        </p:nvPicPr>
        <p:blipFill>
          <a:blip r:embed="rId4"/>
          <a:stretch>
            <a:fillRect/>
          </a:stretch>
        </p:blipFill>
        <p:spPr>
          <a:xfrm>
            <a:off x="4415790" y="4710430"/>
            <a:ext cx="3366135" cy="1983740"/>
          </a:xfrm>
          <a:prstGeom prst="rect">
            <a:avLst/>
          </a:prstGeom>
        </p:spPr>
      </p:pic>
      <p:pic>
        <p:nvPicPr>
          <p:cNvPr id="22" name="图片 21" descr="P[BUAS9@VY92SK}8R_A@4CE"/>
          <p:cNvPicPr>
            <a:picLocks noChangeAspect="1"/>
          </p:cNvPicPr>
          <p:nvPr/>
        </p:nvPicPr>
        <p:blipFill>
          <a:blip r:embed="rId5"/>
          <a:stretch>
            <a:fillRect/>
          </a:stretch>
        </p:blipFill>
        <p:spPr>
          <a:xfrm>
            <a:off x="4573905" y="1180465"/>
            <a:ext cx="2750820" cy="2624455"/>
          </a:xfrm>
          <a:prstGeom prst="rect">
            <a:avLst/>
          </a:prstGeom>
        </p:spPr>
      </p:pic>
      <p:pic>
        <p:nvPicPr>
          <p:cNvPr id="23" name="图片 22" descr="(U8P}YPZ~ZXHE23FDA[UW{U"/>
          <p:cNvPicPr>
            <a:picLocks noChangeAspect="1"/>
          </p:cNvPicPr>
          <p:nvPr/>
        </p:nvPicPr>
        <p:blipFill>
          <a:blip r:embed="rId6"/>
          <a:stretch>
            <a:fillRect/>
          </a:stretch>
        </p:blipFill>
        <p:spPr>
          <a:xfrm>
            <a:off x="315595" y="1236345"/>
            <a:ext cx="3221990" cy="2534920"/>
          </a:xfrm>
          <a:prstGeom prst="rect">
            <a:avLst/>
          </a:prstGeom>
        </p:spPr>
      </p:pic>
      <p:pic>
        <p:nvPicPr>
          <p:cNvPr id="27" name="图片 26" descr="[W()YA[R`LJDGF]TUKI[[7H"/>
          <p:cNvPicPr>
            <a:picLocks noChangeAspect="1"/>
          </p:cNvPicPr>
          <p:nvPr/>
        </p:nvPicPr>
        <p:blipFill>
          <a:blip r:embed="rId7"/>
          <a:stretch>
            <a:fillRect/>
          </a:stretch>
        </p:blipFill>
        <p:spPr>
          <a:xfrm>
            <a:off x="8503920" y="1236345"/>
            <a:ext cx="3409950" cy="2496820"/>
          </a:xfrm>
          <a:prstGeom prst="rect">
            <a:avLst/>
          </a:prstGeom>
        </p:spPr>
      </p:pic>
      <p:cxnSp>
        <p:nvCxnSpPr>
          <p:cNvPr id="32" name="直接箭头连接符 31"/>
          <p:cNvCxnSpPr>
            <a:stCxn id="17" idx="0"/>
            <a:endCxn id="15" idx="2"/>
          </p:cNvCxnSpPr>
          <p:nvPr/>
        </p:nvCxnSpPr>
        <p:spPr>
          <a:xfrm flipH="1" flipV="1">
            <a:off x="5949315" y="3914140"/>
            <a:ext cx="149225" cy="552450"/>
          </a:xfrm>
          <a:prstGeom prst="straightConnector1">
            <a:avLst/>
          </a:prstGeom>
          <a:ln w="34925">
            <a:solidFill>
              <a:srgbClr val="FFC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7" idx="0"/>
            <a:endCxn id="14" idx="2"/>
          </p:cNvCxnSpPr>
          <p:nvPr/>
        </p:nvCxnSpPr>
        <p:spPr>
          <a:xfrm flipV="1">
            <a:off x="6098540" y="3903345"/>
            <a:ext cx="4017010" cy="563245"/>
          </a:xfrm>
          <a:prstGeom prst="straightConnector1">
            <a:avLst/>
          </a:prstGeom>
          <a:ln w="34925">
            <a:solidFill>
              <a:srgbClr val="FFC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2" idx="3"/>
            <a:endCxn id="27" idx="1"/>
          </p:cNvCxnSpPr>
          <p:nvPr/>
        </p:nvCxnSpPr>
        <p:spPr>
          <a:xfrm flipV="1">
            <a:off x="7324725" y="2484755"/>
            <a:ext cx="1179195" cy="8255"/>
          </a:xfrm>
          <a:prstGeom prst="straightConnector1">
            <a:avLst/>
          </a:prstGeom>
          <a:ln w="34925">
            <a:solidFill>
              <a:srgbClr val="FFC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22" idx="1"/>
          </p:cNvCxnSpPr>
          <p:nvPr/>
        </p:nvCxnSpPr>
        <p:spPr>
          <a:xfrm flipV="1">
            <a:off x="3054350" y="2493010"/>
            <a:ext cx="1519555" cy="11430"/>
          </a:xfrm>
          <a:prstGeom prst="straightConnector1">
            <a:avLst/>
          </a:prstGeom>
          <a:ln w="34925">
            <a:solidFill>
              <a:srgbClr val="FFC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a:lstStyle/>
          <a:p>
            <a:r>
              <a:rPr lang="zh-CN" altLang="en-US" dirty="0"/>
              <a:t>功能介绍</a:t>
            </a:r>
          </a:p>
        </p:txBody>
      </p:sp>
      <p:sp>
        <p:nvSpPr>
          <p:cNvPr id="16" name="文本框 15"/>
          <p:cNvSpPr txBox="1"/>
          <p:nvPr>
            <p:custDataLst>
              <p:tags r:id="rId3"/>
            </p:custDataLst>
          </p:nvPr>
        </p:nvSpPr>
        <p:spPr>
          <a:xfrm>
            <a:off x="4448500" y="2167148"/>
            <a:ext cx="2529149" cy="923330"/>
          </a:xfrm>
          <a:prstGeom prst="rect">
            <a:avLst/>
          </a:prstGeom>
          <a:noFill/>
        </p:spPr>
        <p:txBody>
          <a:bodyPr vert="horz" wrap="square" rtlCol="0" anchor="b" anchorCtr="0">
            <a:normAutofit/>
          </a:bodyPr>
          <a:lstStyle>
            <a:defPPr>
              <a:defRPr lang="zh-CN"/>
            </a:defPPr>
            <a:lvl1pPr algn="ctr">
              <a:defRPr sz="5400" b="1">
                <a:solidFill>
                  <a:srgbClr val="C2B091"/>
                </a:solidFill>
                <a:latin typeface="汉仪旗黑-85S" panose="00020600040101010101" pitchFamily="18" charset="-122"/>
                <a:ea typeface="汉仪旗黑-85S" panose="00020600040101010101" pitchFamily="18" charset="-122"/>
              </a:defRPr>
            </a:lvl1pPr>
          </a:lstStyle>
          <a:p>
            <a:pPr algn="l"/>
            <a:r>
              <a:rPr lang="en-US" altLang="zh-CN" baseline="0" dirty="0">
                <a:solidFill>
                  <a:schemeClr val="accent1"/>
                </a:solidFill>
                <a:latin typeface="Arial" panose="020B0604020202020204" pitchFamily="34" charset="0"/>
                <a:ea typeface="汉仪旗黑-85S" panose="00020600040101010101" pitchFamily="18" charset="-122"/>
                <a:sym typeface="Arial" panose="020B0604020202020204" pitchFamily="34" charset="0"/>
              </a:rPr>
              <a:t>04</a:t>
            </a:r>
          </a:p>
        </p:txBody>
      </p:sp>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a:spLocks noChangeArrowheads="1"/>
          </p:cNvSpPr>
          <p:nvPr>
            <p:custDataLst>
              <p:tags r:id="rId2"/>
            </p:custDataLst>
          </p:nvPr>
        </p:nvSpPr>
        <p:spPr bwMode="auto">
          <a:xfrm rot="10800000">
            <a:off x="2992120" y="2212340"/>
            <a:ext cx="223520" cy="349885"/>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 name="Freeform 1"/>
          <p:cNvSpPr>
            <a:spLocks noChangeArrowheads="1"/>
          </p:cNvSpPr>
          <p:nvPr>
            <p:custDataLst>
              <p:tags r:id="rId3"/>
            </p:custDataLst>
          </p:nvPr>
        </p:nvSpPr>
        <p:spPr bwMode="auto">
          <a:xfrm rot="10800000">
            <a:off x="4685665" y="2212340"/>
            <a:ext cx="223520" cy="349885"/>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 name="Freeform 1"/>
          <p:cNvSpPr>
            <a:spLocks noChangeArrowheads="1"/>
          </p:cNvSpPr>
          <p:nvPr>
            <p:custDataLst>
              <p:tags r:id="rId4"/>
            </p:custDataLst>
          </p:nvPr>
        </p:nvSpPr>
        <p:spPr bwMode="auto">
          <a:xfrm rot="10800000">
            <a:off x="7033260" y="2212340"/>
            <a:ext cx="223520" cy="349885"/>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00" name="Freeform 1"/>
          <p:cNvSpPr>
            <a:spLocks noChangeArrowheads="1"/>
          </p:cNvSpPr>
          <p:nvPr>
            <p:custDataLst>
              <p:tags r:id="rId5"/>
            </p:custDataLst>
          </p:nvPr>
        </p:nvSpPr>
        <p:spPr bwMode="auto">
          <a:xfrm rot="10800000">
            <a:off x="8761095" y="2212340"/>
            <a:ext cx="223520" cy="349885"/>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 name="Oval 89"/>
          <p:cNvSpPr/>
          <p:nvPr>
            <p:custDataLst>
              <p:tags r:id="rId6"/>
            </p:custDataLst>
          </p:nvPr>
        </p:nvSpPr>
        <p:spPr>
          <a:xfrm>
            <a:off x="1152525" y="1611630"/>
            <a:ext cx="1550670" cy="155130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 name="Freeform 16"/>
          <p:cNvSpPr>
            <a:spLocks noChangeArrowheads="1"/>
          </p:cNvSpPr>
          <p:nvPr>
            <p:custDataLst>
              <p:tags r:id="rId7"/>
            </p:custDataLst>
          </p:nvPr>
        </p:nvSpPr>
        <p:spPr bwMode="auto">
          <a:xfrm>
            <a:off x="1633855" y="1920875"/>
            <a:ext cx="589280" cy="925195"/>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cxnSp>
        <p:nvCxnSpPr>
          <p:cNvPr id="7" name="Straight Connector 107"/>
          <p:cNvCxnSpPr/>
          <p:nvPr>
            <p:custDataLst>
              <p:tags r:id="rId8"/>
            </p:custDataLst>
          </p:nvPr>
        </p:nvCxnSpPr>
        <p:spPr>
          <a:xfrm>
            <a:off x="1927860" y="3217545"/>
            <a:ext cx="0" cy="791210"/>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8" name="Title 20"/>
          <p:cNvSpPr txBox="1"/>
          <p:nvPr>
            <p:custDataLst>
              <p:tags r:id="rId9"/>
            </p:custDataLst>
          </p:nvPr>
        </p:nvSpPr>
        <p:spPr>
          <a:xfrm>
            <a:off x="972185" y="4115435"/>
            <a:ext cx="1911350" cy="429895"/>
          </a:xfrm>
          <a:prstGeom prst="rect">
            <a:avLst/>
          </a:prstGeom>
        </p:spPr>
        <p:txBody>
          <a:bodyPr vert="horz" wrap="square" lIns="91440" tIns="45720" rIns="91440" bIns="45720" rtlCol="0" anchor="ctr">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228600" rtl="0" eaLnBrk="1" fontAlgn="auto" latinLnBrk="0" hangingPunct="1">
              <a:lnSpc>
                <a:spcPct val="120000"/>
              </a:lnSpc>
              <a:spcBef>
                <a:spcPct val="0"/>
              </a:spcBef>
              <a:spcAft>
                <a:spcPts val="0"/>
              </a:spcAft>
              <a:buClrTx/>
              <a:buSzTx/>
              <a:buFontTx/>
              <a:buNone/>
              <a:defRPr/>
            </a:pPr>
            <a:r>
              <a:rPr kumimoji="0" lang="zh-CN" altLang="en-US" sz="2000" b="1" i="0" u="none" strike="noStrike" kern="1200" cap="none" spc="300" normalizeH="0" noProof="0">
                <a:ln>
                  <a:noFill/>
                </a:ln>
                <a:solidFill>
                  <a:schemeClr val="tx1">
                    <a:lumMod val="75000"/>
                    <a:lumOff val="2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rPr>
              <a:t>聊天功能</a:t>
            </a:r>
          </a:p>
        </p:txBody>
      </p:sp>
      <p:sp>
        <p:nvSpPr>
          <p:cNvPr id="9" name="Title 20"/>
          <p:cNvSpPr txBox="1"/>
          <p:nvPr>
            <p:custDataLst>
              <p:tags r:id="rId10"/>
            </p:custDataLst>
          </p:nvPr>
        </p:nvSpPr>
        <p:spPr>
          <a:xfrm>
            <a:off x="1078865" y="4773295"/>
            <a:ext cx="1913255" cy="1453515"/>
          </a:xfrm>
          <a:prstGeom prst="rect">
            <a:avLst/>
          </a:prstGeom>
        </p:spPr>
        <p:txBody>
          <a:bodyPr vert="horz" wrap="square" lIns="91440" tIns="45720" rIns="91440" bIns="45720" rtlCol="0" anchor="t" anchorCtr="0">
            <a:normAutofit fontScale="90000"/>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lnSpc>
                <a:spcPct val="150000"/>
              </a:lnSpc>
              <a:buFont typeface="Arial" panose="020B0604020202020204" pitchFamily="34" charset="0"/>
              <a:buChar char="•"/>
            </a:pPr>
            <a:r>
              <a:rPr lang="en-US" altLang="zh-CN"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1.</a:t>
            </a:r>
            <a:r>
              <a:rPr lang="zh-CN" altLang="en-US"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显示当前聊天好友列表</a:t>
            </a:r>
            <a:endParaRPr lang="zh-CN" altLang="en-US" sz="1600" spc="15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sym typeface="Arial" panose="020B0604020202020204" pitchFamily="34" charset="0"/>
            </a:endParaRPr>
          </a:p>
          <a:p>
            <a:pPr marL="285750" indent="-285750" algn="l">
              <a:lnSpc>
                <a:spcPct val="150000"/>
              </a:lnSpc>
              <a:buFont typeface="Arial" panose="020B0604020202020204" pitchFamily="34" charset="0"/>
              <a:buChar char="•"/>
            </a:pPr>
            <a:r>
              <a:rPr lang="en-US" altLang="zh-CN"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2.</a:t>
            </a:r>
            <a:r>
              <a:rPr lang="zh-CN" altLang="en-US"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发送信息</a:t>
            </a:r>
          </a:p>
          <a:p>
            <a:pPr marL="285750" indent="-285750" algn="l">
              <a:lnSpc>
                <a:spcPct val="150000"/>
              </a:lnSpc>
              <a:buFont typeface="Arial" panose="020B0604020202020204" pitchFamily="34" charset="0"/>
              <a:buChar char="•"/>
            </a:pPr>
            <a:r>
              <a:rPr lang="en-US" altLang="zh-CN"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3.</a:t>
            </a:r>
            <a:r>
              <a:rPr lang="zh-CN" altLang="en-US"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接收信息</a:t>
            </a:r>
          </a:p>
          <a:p>
            <a:pPr marL="0" marR="0" lvl="0" indent="0" algn="l" defTabSz="228600" rtl="0" eaLnBrk="1" fontAlgn="auto" latinLnBrk="0" hangingPunct="1">
              <a:lnSpc>
                <a:spcPct val="120000"/>
              </a:lnSpc>
              <a:spcBef>
                <a:spcPct val="0"/>
              </a:spcBef>
              <a:spcAft>
                <a:spcPts val="0"/>
              </a:spcAft>
              <a:buClrTx/>
              <a:buSzTx/>
              <a:buFontTx/>
              <a:buNone/>
              <a:defRPr/>
            </a:pPr>
            <a:endParaRPr kumimoji="0" lang="zh-CN" altLang="en-US" sz="1600" b="0" i="0" u="none" strike="noStrike" kern="1200" cap="none" spc="150" normalizeH="0" noProof="0" dirty="0">
              <a:ln>
                <a:noFill/>
              </a:ln>
              <a:solidFill>
                <a:schemeClr val="bg1">
                  <a:lumMod val="75000"/>
                </a:schemeClr>
              </a:solidFill>
              <a:effectLst/>
              <a:uLnTx/>
              <a:uFillTx/>
              <a:latin typeface="Arial" panose="020B0604020202020204" pitchFamily="34" charset="0"/>
              <a:ea typeface="微软雅黑" panose="020B0503020204020204" charset="-122"/>
              <a:cs typeface="Calibri Light" panose="020F0302020204030204"/>
              <a:sym typeface="Arial" panose="020B0604020202020204" pitchFamily="34" charset="0"/>
            </a:endParaRPr>
          </a:p>
        </p:txBody>
      </p:sp>
      <p:sp>
        <p:nvSpPr>
          <p:cNvPr id="10" name="Oval 91"/>
          <p:cNvSpPr/>
          <p:nvPr>
            <p:custDataLst>
              <p:tags r:id="rId11"/>
            </p:custDataLst>
          </p:nvPr>
        </p:nvSpPr>
        <p:spPr>
          <a:xfrm>
            <a:off x="3434715" y="1927860"/>
            <a:ext cx="919480" cy="919480"/>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1" name="Freeform 17"/>
          <p:cNvSpPr>
            <a:spLocks noChangeArrowheads="1"/>
          </p:cNvSpPr>
          <p:nvPr>
            <p:custDataLst>
              <p:tags r:id="rId12"/>
            </p:custDataLst>
          </p:nvPr>
        </p:nvSpPr>
        <p:spPr bwMode="auto">
          <a:xfrm>
            <a:off x="3726815" y="2119630"/>
            <a:ext cx="335915" cy="467995"/>
          </a:xfrm>
          <a:custGeom>
            <a:avLst/>
            <a:gdLst>
              <a:gd name="T0" fmla="*/ 326 w 503"/>
              <a:gd name="T1" fmla="*/ 142 h 703"/>
              <a:gd name="T2" fmla="*/ 168 w 503"/>
              <a:gd name="T3" fmla="*/ 142 h 703"/>
              <a:gd name="T4" fmla="*/ 168 w 503"/>
              <a:gd name="T5" fmla="*/ 134 h 703"/>
              <a:gd name="T6" fmla="*/ 184 w 503"/>
              <a:gd name="T7" fmla="*/ 125 h 703"/>
              <a:gd name="T8" fmla="*/ 310 w 503"/>
              <a:gd name="T9" fmla="*/ 125 h 703"/>
              <a:gd name="T10" fmla="*/ 343 w 503"/>
              <a:gd name="T11" fmla="*/ 0 h 703"/>
              <a:gd name="T12" fmla="*/ 151 w 503"/>
              <a:gd name="T13" fmla="*/ 0 h 703"/>
              <a:gd name="T14" fmla="*/ 176 w 503"/>
              <a:gd name="T15" fmla="*/ 125 h 703"/>
              <a:gd name="T16" fmla="*/ 67 w 503"/>
              <a:gd name="T17" fmla="*/ 67 h 703"/>
              <a:gd name="T18" fmla="*/ 75 w 503"/>
              <a:gd name="T19" fmla="*/ 84 h 703"/>
              <a:gd name="T20" fmla="*/ 168 w 503"/>
              <a:gd name="T21" fmla="*/ 134 h 703"/>
              <a:gd name="T22" fmla="*/ 92 w 503"/>
              <a:gd name="T23" fmla="*/ 134 h 703"/>
              <a:gd name="T24" fmla="*/ 84 w 503"/>
              <a:gd name="T25" fmla="*/ 142 h 703"/>
              <a:gd name="T26" fmla="*/ 126 w 503"/>
              <a:gd name="T27" fmla="*/ 159 h 703"/>
              <a:gd name="T28" fmla="*/ 151 w 503"/>
              <a:gd name="T29" fmla="*/ 151 h 703"/>
              <a:gd name="T30" fmla="*/ 0 w 503"/>
              <a:gd name="T31" fmla="*/ 460 h 703"/>
              <a:gd name="T32" fmla="*/ 251 w 503"/>
              <a:gd name="T33" fmla="*/ 702 h 703"/>
              <a:gd name="T34" fmla="*/ 502 w 503"/>
              <a:gd name="T35" fmla="*/ 452 h 703"/>
              <a:gd name="T36" fmla="*/ 326 w 503"/>
              <a:gd name="T37" fmla="*/ 142 h 703"/>
              <a:gd name="T38" fmla="*/ 318 w 503"/>
              <a:gd name="T39" fmla="*/ 535 h 703"/>
              <a:gd name="T40" fmla="*/ 276 w 503"/>
              <a:gd name="T41" fmla="*/ 560 h 703"/>
              <a:gd name="T42" fmla="*/ 276 w 503"/>
              <a:gd name="T43" fmla="*/ 602 h 703"/>
              <a:gd name="T44" fmla="*/ 234 w 503"/>
              <a:gd name="T45" fmla="*/ 602 h 703"/>
              <a:gd name="T46" fmla="*/ 226 w 503"/>
              <a:gd name="T47" fmla="*/ 560 h 703"/>
              <a:gd name="T48" fmla="*/ 176 w 503"/>
              <a:gd name="T49" fmla="*/ 535 h 703"/>
              <a:gd name="T50" fmla="*/ 151 w 503"/>
              <a:gd name="T51" fmla="*/ 485 h 703"/>
              <a:gd name="T52" fmla="*/ 151 w 503"/>
              <a:gd name="T53" fmla="*/ 468 h 703"/>
              <a:gd name="T54" fmla="*/ 193 w 503"/>
              <a:gd name="T55" fmla="*/ 468 h 703"/>
              <a:gd name="T56" fmla="*/ 193 w 503"/>
              <a:gd name="T57" fmla="*/ 476 h 703"/>
              <a:gd name="T58" fmla="*/ 209 w 503"/>
              <a:gd name="T59" fmla="*/ 510 h 703"/>
              <a:gd name="T60" fmla="*/ 251 w 503"/>
              <a:gd name="T61" fmla="*/ 527 h 703"/>
              <a:gd name="T62" fmla="*/ 293 w 503"/>
              <a:gd name="T63" fmla="*/ 510 h 703"/>
              <a:gd name="T64" fmla="*/ 310 w 503"/>
              <a:gd name="T65" fmla="*/ 476 h 703"/>
              <a:gd name="T66" fmla="*/ 293 w 503"/>
              <a:gd name="T67" fmla="*/ 443 h 703"/>
              <a:gd name="T68" fmla="*/ 243 w 503"/>
              <a:gd name="T69" fmla="*/ 426 h 703"/>
              <a:gd name="T70" fmla="*/ 184 w 503"/>
              <a:gd name="T71" fmla="*/ 393 h 703"/>
              <a:gd name="T72" fmla="*/ 159 w 503"/>
              <a:gd name="T73" fmla="*/ 351 h 703"/>
              <a:gd name="T74" fmla="*/ 184 w 503"/>
              <a:gd name="T75" fmla="*/ 293 h 703"/>
              <a:gd name="T76" fmla="*/ 226 w 503"/>
              <a:gd name="T77" fmla="*/ 276 h 703"/>
              <a:gd name="T78" fmla="*/ 226 w 503"/>
              <a:gd name="T79" fmla="*/ 234 h 703"/>
              <a:gd name="T80" fmla="*/ 268 w 503"/>
              <a:gd name="T81" fmla="*/ 234 h 703"/>
              <a:gd name="T82" fmla="*/ 268 w 503"/>
              <a:gd name="T83" fmla="*/ 267 h 703"/>
              <a:gd name="T84" fmla="*/ 318 w 503"/>
              <a:gd name="T85" fmla="*/ 293 h 703"/>
              <a:gd name="T86" fmla="*/ 343 w 503"/>
              <a:gd name="T87" fmla="*/ 351 h 703"/>
              <a:gd name="T88" fmla="*/ 301 w 503"/>
              <a:gd name="T89" fmla="*/ 351 h 703"/>
              <a:gd name="T90" fmla="*/ 284 w 503"/>
              <a:gd name="T91" fmla="*/ 318 h 703"/>
              <a:gd name="T92" fmla="*/ 251 w 503"/>
              <a:gd name="T93" fmla="*/ 301 h 703"/>
              <a:gd name="T94" fmla="*/ 218 w 503"/>
              <a:gd name="T95" fmla="*/ 318 h 703"/>
              <a:gd name="T96" fmla="*/ 201 w 503"/>
              <a:gd name="T97" fmla="*/ 343 h 703"/>
              <a:gd name="T98" fmla="*/ 218 w 503"/>
              <a:gd name="T99" fmla="*/ 376 h 703"/>
              <a:gd name="T100" fmla="*/ 260 w 503"/>
              <a:gd name="T101" fmla="*/ 393 h 703"/>
              <a:gd name="T102" fmla="*/ 326 w 503"/>
              <a:gd name="T103" fmla="*/ 426 h 703"/>
              <a:gd name="T104" fmla="*/ 351 w 503"/>
              <a:gd name="T105" fmla="*/ 476 h 703"/>
              <a:gd name="T106" fmla="*/ 318 w 503"/>
              <a:gd name="T107" fmla="*/ 535 h 703"/>
              <a:gd name="T108" fmla="*/ 318 w 503"/>
              <a:gd name="T109" fmla="*/ 535 h 703"/>
              <a:gd name="T110" fmla="*/ 318 w 503"/>
              <a:gd name="T111" fmla="*/ 53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3" h="703">
                <a:moveTo>
                  <a:pt x="326" y="142"/>
                </a:moveTo>
                <a:cubicBezTo>
                  <a:pt x="168" y="142"/>
                  <a:pt x="168" y="142"/>
                  <a:pt x="168" y="142"/>
                </a:cubicBezTo>
                <a:cubicBezTo>
                  <a:pt x="168" y="134"/>
                  <a:pt x="168" y="134"/>
                  <a:pt x="168" y="134"/>
                </a:cubicBezTo>
                <a:cubicBezTo>
                  <a:pt x="184" y="125"/>
                  <a:pt x="184" y="125"/>
                  <a:pt x="184" y="125"/>
                </a:cubicBezTo>
                <a:cubicBezTo>
                  <a:pt x="310" y="125"/>
                  <a:pt x="310" y="125"/>
                  <a:pt x="310" y="125"/>
                </a:cubicBezTo>
                <a:cubicBezTo>
                  <a:pt x="343" y="0"/>
                  <a:pt x="343" y="0"/>
                  <a:pt x="343" y="0"/>
                </a:cubicBezTo>
                <a:cubicBezTo>
                  <a:pt x="151" y="0"/>
                  <a:pt x="151" y="0"/>
                  <a:pt x="151" y="0"/>
                </a:cubicBezTo>
                <a:cubicBezTo>
                  <a:pt x="176" y="125"/>
                  <a:pt x="176" y="125"/>
                  <a:pt x="176" y="125"/>
                </a:cubicBezTo>
                <a:cubicBezTo>
                  <a:pt x="159" y="100"/>
                  <a:pt x="109" y="50"/>
                  <a:pt x="67" y="67"/>
                </a:cubicBezTo>
                <a:cubicBezTo>
                  <a:pt x="75" y="84"/>
                  <a:pt x="75" y="84"/>
                  <a:pt x="75" y="84"/>
                </a:cubicBezTo>
                <a:cubicBezTo>
                  <a:pt x="109" y="67"/>
                  <a:pt x="159" y="117"/>
                  <a:pt x="168" y="134"/>
                </a:cubicBezTo>
                <a:cubicBezTo>
                  <a:pt x="142" y="142"/>
                  <a:pt x="109" y="151"/>
                  <a:pt x="92" y="134"/>
                </a:cubicBezTo>
                <a:cubicBezTo>
                  <a:pt x="84" y="142"/>
                  <a:pt x="84" y="142"/>
                  <a:pt x="84" y="142"/>
                </a:cubicBezTo>
                <a:cubicBezTo>
                  <a:pt x="92" y="151"/>
                  <a:pt x="109" y="159"/>
                  <a:pt x="126" y="159"/>
                </a:cubicBezTo>
                <a:cubicBezTo>
                  <a:pt x="134" y="159"/>
                  <a:pt x="142" y="159"/>
                  <a:pt x="151" y="151"/>
                </a:cubicBezTo>
                <a:cubicBezTo>
                  <a:pt x="67" y="217"/>
                  <a:pt x="0" y="351"/>
                  <a:pt x="0" y="460"/>
                </a:cubicBezTo>
                <a:cubicBezTo>
                  <a:pt x="0" y="594"/>
                  <a:pt x="117" y="702"/>
                  <a:pt x="251" y="702"/>
                </a:cubicBezTo>
                <a:cubicBezTo>
                  <a:pt x="393" y="702"/>
                  <a:pt x="502" y="594"/>
                  <a:pt x="502" y="452"/>
                </a:cubicBezTo>
                <a:cubicBezTo>
                  <a:pt x="502" y="343"/>
                  <a:pt x="427" y="192"/>
                  <a:pt x="326" y="142"/>
                </a:cubicBezTo>
                <a:close/>
                <a:moveTo>
                  <a:pt x="318" y="535"/>
                </a:moveTo>
                <a:cubicBezTo>
                  <a:pt x="310" y="552"/>
                  <a:pt x="293" y="552"/>
                  <a:pt x="276" y="560"/>
                </a:cubicBezTo>
                <a:cubicBezTo>
                  <a:pt x="276" y="602"/>
                  <a:pt x="276" y="602"/>
                  <a:pt x="276" y="602"/>
                </a:cubicBezTo>
                <a:cubicBezTo>
                  <a:pt x="234" y="602"/>
                  <a:pt x="234" y="602"/>
                  <a:pt x="234" y="602"/>
                </a:cubicBezTo>
                <a:cubicBezTo>
                  <a:pt x="226" y="560"/>
                  <a:pt x="226" y="560"/>
                  <a:pt x="226" y="560"/>
                </a:cubicBezTo>
                <a:cubicBezTo>
                  <a:pt x="209" y="560"/>
                  <a:pt x="193" y="552"/>
                  <a:pt x="176" y="535"/>
                </a:cubicBezTo>
                <a:cubicBezTo>
                  <a:pt x="159" y="518"/>
                  <a:pt x="151" y="502"/>
                  <a:pt x="151" y="485"/>
                </a:cubicBezTo>
                <a:cubicBezTo>
                  <a:pt x="151" y="468"/>
                  <a:pt x="151" y="468"/>
                  <a:pt x="151" y="468"/>
                </a:cubicBezTo>
                <a:cubicBezTo>
                  <a:pt x="193" y="468"/>
                  <a:pt x="193" y="468"/>
                  <a:pt x="193" y="468"/>
                </a:cubicBezTo>
                <a:cubicBezTo>
                  <a:pt x="193" y="476"/>
                  <a:pt x="193" y="476"/>
                  <a:pt x="193" y="476"/>
                </a:cubicBezTo>
                <a:cubicBezTo>
                  <a:pt x="193" y="493"/>
                  <a:pt x="201" y="502"/>
                  <a:pt x="209" y="510"/>
                </a:cubicBezTo>
                <a:cubicBezTo>
                  <a:pt x="218" y="518"/>
                  <a:pt x="234" y="527"/>
                  <a:pt x="251" y="527"/>
                </a:cubicBezTo>
                <a:cubicBezTo>
                  <a:pt x="268" y="527"/>
                  <a:pt x="284" y="518"/>
                  <a:pt x="293" y="510"/>
                </a:cubicBezTo>
                <a:cubicBezTo>
                  <a:pt x="301" y="502"/>
                  <a:pt x="310" y="493"/>
                  <a:pt x="310" y="476"/>
                </a:cubicBezTo>
                <a:cubicBezTo>
                  <a:pt x="310" y="460"/>
                  <a:pt x="301" y="452"/>
                  <a:pt x="293" y="443"/>
                </a:cubicBezTo>
                <a:cubicBezTo>
                  <a:pt x="284" y="435"/>
                  <a:pt x="268" y="426"/>
                  <a:pt x="243" y="426"/>
                </a:cubicBezTo>
                <a:cubicBezTo>
                  <a:pt x="218" y="418"/>
                  <a:pt x="193" y="410"/>
                  <a:pt x="184" y="393"/>
                </a:cubicBezTo>
                <a:cubicBezTo>
                  <a:pt x="168" y="385"/>
                  <a:pt x="159" y="368"/>
                  <a:pt x="159" y="351"/>
                </a:cubicBezTo>
                <a:cubicBezTo>
                  <a:pt x="159" y="326"/>
                  <a:pt x="168" y="309"/>
                  <a:pt x="184" y="293"/>
                </a:cubicBezTo>
                <a:cubicBezTo>
                  <a:pt x="201" y="284"/>
                  <a:pt x="209" y="276"/>
                  <a:pt x="226" y="276"/>
                </a:cubicBezTo>
                <a:cubicBezTo>
                  <a:pt x="226" y="234"/>
                  <a:pt x="226" y="234"/>
                  <a:pt x="226" y="234"/>
                </a:cubicBezTo>
                <a:cubicBezTo>
                  <a:pt x="268" y="234"/>
                  <a:pt x="268" y="234"/>
                  <a:pt x="268" y="234"/>
                </a:cubicBezTo>
                <a:cubicBezTo>
                  <a:pt x="268" y="267"/>
                  <a:pt x="268" y="267"/>
                  <a:pt x="268" y="267"/>
                </a:cubicBezTo>
                <a:cubicBezTo>
                  <a:pt x="293" y="276"/>
                  <a:pt x="310" y="276"/>
                  <a:pt x="318" y="293"/>
                </a:cubicBezTo>
                <a:cubicBezTo>
                  <a:pt x="335" y="301"/>
                  <a:pt x="343" y="326"/>
                  <a:pt x="343" y="351"/>
                </a:cubicBezTo>
                <a:cubicBezTo>
                  <a:pt x="301" y="351"/>
                  <a:pt x="301" y="351"/>
                  <a:pt x="301" y="351"/>
                </a:cubicBezTo>
                <a:cubicBezTo>
                  <a:pt x="301" y="334"/>
                  <a:pt x="293" y="326"/>
                  <a:pt x="284" y="318"/>
                </a:cubicBezTo>
                <a:cubicBezTo>
                  <a:pt x="284" y="309"/>
                  <a:pt x="268" y="301"/>
                  <a:pt x="251" y="301"/>
                </a:cubicBezTo>
                <a:cubicBezTo>
                  <a:pt x="234" y="301"/>
                  <a:pt x="226" y="309"/>
                  <a:pt x="218" y="318"/>
                </a:cubicBezTo>
                <a:cubicBezTo>
                  <a:pt x="209" y="326"/>
                  <a:pt x="201" y="334"/>
                  <a:pt x="201" y="343"/>
                </a:cubicBezTo>
                <a:cubicBezTo>
                  <a:pt x="201" y="360"/>
                  <a:pt x="209" y="368"/>
                  <a:pt x="218" y="376"/>
                </a:cubicBezTo>
                <a:cubicBezTo>
                  <a:pt x="226" y="385"/>
                  <a:pt x="234" y="385"/>
                  <a:pt x="260" y="393"/>
                </a:cubicBezTo>
                <a:cubicBezTo>
                  <a:pt x="284" y="401"/>
                  <a:pt x="310" y="410"/>
                  <a:pt x="326" y="426"/>
                </a:cubicBezTo>
                <a:cubicBezTo>
                  <a:pt x="343" y="435"/>
                  <a:pt x="351" y="452"/>
                  <a:pt x="351" y="476"/>
                </a:cubicBezTo>
                <a:cubicBezTo>
                  <a:pt x="351" y="502"/>
                  <a:pt x="343" y="518"/>
                  <a:pt x="318" y="535"/>
                </a:cubicBezTo>
                <a:close/>
                <a:moveTo>
                  <a:pt x="318" y="535"/>
                </a:moveTo>
                <a:lnTo>
                  <a:pt x="318" y="535"/>
                </a:lnTo>
                <a:close/>
              </a:path>
            </a:pathLst>
          </a:custGeom>
          <a:solidFill>
            <a:schemeClr val="bg1"/>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cxnSp>
        <p:nvCxnSpPr>
          <p:cNvPr id="12" name="Straight Connector 111"/>
          <p:cNvCxnSpPr/>
          <p:nvPr>
            <p:custDataLst>
              <p:tags r:id="rId13"/>
            </p:custDataLst>
          </p:nvPr>
        </p:nvCxnSpPr>
        <p:spPr>
          <a:xfrm>
            <a:off x="3889375" y="3005455"/>
            <a:ext cx="10160" cy="910590"/>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13" name="Oval 93"/>
          <p:cNvSpPr/>
          <p:nvPr>
            <p:custDataLst>
              <p:tags r:id="rId14"/>
            </p:custDataLst>
          </p:nvPr>
        </p:nvSpPr>
        <p:spPr>
          <a:xfrm>
            <a:off x="5171440" y="1611630"/>
            <a:ext cx="1550670" cy="155130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4" name="Freeform 109"/>
          <p:cNvSpPr>
            <a:spLocks noChangeArrowheads="1"/>
          </p:cNvSpPr>
          <p:nvPr>
            <p:custDataLst>
              <p:tags r:id="rId15"/>
            </p:custDataLst>
          </p:nvPr>
        </p:nvSpPr>
        <p:spPr bwMode="auto">
          <a:xfrm>
            <a:off x="5492115" y="1906270"/>
            <a:ext cx="909955" cy="909955"/>
          </a:xfrm>
          <a:custGeom>
            <a:avLst/>
            <a:gdLst>
              <a:gd name="T0" fmla="*/ 552 w 1105"/>
              <a:gd name="T1" fmla="*/ 0 h 1105"/>
              <a:gd name="T2" fmla="*/ 0 w 1105"/>
              <a:gd name="T3" fmla="*/ 552 h 1105"/>
              <a:gd name="T4" fmla="*/ 552 w 1105"/>
              <a:gd name="T5" fmla="*/ 1104 h 1105"/>
              <a:gd name="T6" fmla="*/ 1104 w 1105"/>
              <a:gd name="T7" fmla="*/ 552 h 1105"/>
              <a:gd name="T8" fmla="*/ 552 w 1105"/>
              <a:gd name="T9" fmla="*/ 0 h 1105"/>
              <a:gd name="T10" fmla="*/ 552 w 1105"/>
              <a:gd name="T11" fmla="*/ 1012 h 1105"/>
              <a:gd name="T12" fmla="*/ 84 w 1105"/>
              <a:gd name="T13" fmla="*/ 552 h 1105"/>
              <a:gd name="T14" fmla="*/ 552 w 1105"/>
              <a:gd name="T15" fmla="*/ 84 h 1105"/>
              <a:gd name="T16" fmla="*/ 1012 w 1105"/>
              <a:gd name="T17" fmla="*/ 552 h 1105"/>
              <a:gd name="T18" fmla="*/ 552 w 1105"/>
              <a:gd name="T19" fmla="*/ 1012 h 1105"/>
              <a:gd name="T20" fmla="*/ 836 w 1105"/>
              <a:gd name="T21" fmla="*/ 410 h 1105"/>
              <a:gd name="T22" fmla="*/ 828 w 1105"/>
              <a:gd name="T23" fmla="*/ 452 h 1105"/>
              <a:gd name="T24" fmla="*/ 560 w 1105"/>
              <a:gd name="T25" fmla="*/ 636 h 1105"/>
              <a:gd name="T26" fmla="*/ 544 w 1105"/>
              <a:gd name="T27" fmla="*/ 636 h 1105"/>
              <a:gd name="T28" fmla="*/ 527 w 1105"/>
              <a:gd name="T29" fmla="*/ 636 h 1105"/>
              <a:gd name="T30" fmla="*/ 518 w 1105"/>
              <a:gd name="T31" fmla="*/ 611 h 1105"/>
              <a:gd name="T32" fmla="*/ 518 w 1105"/>
              <a:gd name="T33" fmla="*/ 218 h 1105"/>
              <a:gd name="T34" fmla="*/ 544 w 1105"/>
              <a:gd name="T35" fmla="*/ 184 h 1105"/>
              <a:gd name="T36" fmla="*/ 577 w 1105"/>
              <a:gd name="T37" fmla="*/ 218 h 1105"/>
              <a:gd name="T38" fmla="*/ 577 w 1105"/>
              <a:gd name="T39" fmla="*/ 552 h 1105"/>
              <a:gd name="T40" fmla="*/ 795 w 1105"/>
              <a:gd name="T41" fmla="*/ 402 h 1105"/>
              <a:gd name="T42" fmla="*/ 836 w 1105"/>
              <a:gd name="T43" fmla="*/ 410 h 1105"/>
              <a:gd name="T44" fmla="*/ 836 w 1105"/>
              <a:gd name="T45" fmla="*/ 410 h 1105"/>
              <a:gd name="T46" fmla="*/ 836 w 1105"/>
              <a:gd name="T47" fmla="*/ 41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5" h="1105">
                <a:moveTo>
                  <a:pt x="552" y="0"/>
                </a:moveTo>
                <a:cubicBezTo>
                  <a:pt x="243" y="0"/>
                  <a:pt x="0" y="243"/>
                  <a:pt x="0" y="552"/>
                </a:cubicBezTo>
                <a:cubicBezTo>
                  <a:pt x="0" y="853"/>
                  <a:pt x="243" y="1104"/>
                  <a:pt x="552" y="1104"/>
                </a:cubicBezTo>
                <a:cubicBezTo>
                  <a:pt x="853" y="1104"/>
                  <a:pt x="1104" y="853"/>
                  <a:pt x="1104" y="552"/>
                </a:cubicBezTo>
                <a:cubicBezTo>
                  <a:pt x="1104" y="243"/>
                  <a:pt x="853" y="0"/>
                  <a:pt x="552" y="0"/>
                </a:cubicBezTo>
                <a:close/>
                <a:moveTo>
                  <a:pt x="552" y="1012"/>
                </a:moveTo>
                <a:cubicBezTo>
                  <a:pt x="293" y="1012"/>
                  <a:pt x="84" y="803"/>
                  <a:pt x="84" y="552"/>
                </a:cubicBezTo>
                <a:cubicBezTo>
                  <a:pt x="84" y="293"/>
                  <a:pt x="293" y="84"/>
                  <a:pt x="552" y="84"/>
                </a:cubicBezTo>
                <a:cubicBezTo>
                  <a:pt x="803" y="84"/>
                  <a:pt x="1012" y="293"/>
                  <a:pt x="1012" y="552"/>
                </a:cubicBezTo>
                <a:cubicBezTo>
                  <a:pt x="1012" y="803"/>
                  <a:pt x="803" y="1012"/>
                  <a:pt x="552" y="1012"/>
                </a:cubicBezTo>
                <a:close/>
                <a:moveTo>
                  <a:pt x="836" y="410"/>
                </a:moveTo>
                <a:cubicBezTo>
                  <a:pt x="845" y="419"/>
                  <a:pt x="845" y="435"/>
                  <a:pt x="828" y="452"/>
                </a:cubicBezTo>
                <a:cubicBezTo>
                  <a:pt x="560" y="636"/>
                  <a:pt x="560" y="636"/>
                  <a:pt x="560" y="636"/>
                </a:cubicBezTo>
                <a:cubicBezTo>
                  <a:pt x="552" y="636"/>
                  <a:pt x="552" y="636"/>
                  <a:pt x="544" y="636"/>
                </a:cubicBezTo>
                <a:cubicBezTo>
                  <a:pt x="544" y="636"/>
                  <a:pt x="535" y="636"/>
                  <a:pt x="527" y="636"/>
                </a:cubicBezTo>
                <a:cubicBezTo>
                  <a:pt x="518" y="628"/>
                  <a:pt x="518" y="619"/>
                  <a:pt x="518" y="611"/>
                </a:cubicBezTo>
                <a:cubicBezTo>
                  <a:pt x="518" y="218"/>
                  <a:pt x="518" y="218"/>
                  <a:pt x="518" y="218"/>
                </a:cubicBezTo>
                <a:cubicBezTo>
                  <a:pt x="518" y="201"/>
                  <a:pt x="527" y="184"/>
                  <a:pt x="544" y="184"/>
                </a:cubicBezTo>
                <a:cubicBezTo>
                  <a:pt x="560" y="184"/>
                  <a:pt x="577" y="201"/>
                  <a:pt x="577" y="218"/>
                </a:cubicBezTo>
                <a:cubicBezTo>
                  <a:pt x="577" y="552"/>
                  <a:pt x="577" y="552"/>
                  <a:pt x="577" y="552"/>
                </a:cubicBezTo>
                <a:cubicBezTo>
                  <a:pt x="795" y="402"/>
                  <a:pt x="795" y="402"/>
                  <a:pt x="795" y="402"/>
                </a:cubicBezTo>
                <a:cubicBezTo>
                  <a:pt x="811" y="393"/>
                  <a:pt x="828" y="393"/>
                  <a:pt x="836" y="410"/>
                </a:cubicBezTo>
                <a:close/>
                <a:moveTo>
                  <a:pt x="836" y="410"/>
                </a:moveTo>
                <a:lnTo>
                  <a:pt x="836" y="410"/>
                </a:lnTo>
                <a:close/>
              </a:path>
            </a:pathLst>
          </a:custGeom>
          <a:solidFill>
            <a:schemeClr val="bg1"/>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cxnSp>
        <p:nvCxnSpPr>
          <p:cNvPr id="15" name="Straight Connector 115"/>
          <p:cNvCxnSpPr/>
          <p:nvPr>
            <p:custDataLst>
              <p:tags r:id="rId16"/>
            </p:custDataLst>
          </p:nvPr>
        </p:nvCxnSpPr>
        <p:spPr>
          <a:xfrm>
            <a:off x="5946775" y="3206750"/>
            <a:ext cx="0" cy="791210"/>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16" name="Oval 94"/>
          <p:cNvSpPr/>
          <p:nvPr>
            <p:custDataLst>
              <p:tags r:id="rId17"/>
            </p:custDataLst>
          </p:nvPr>
        </p:nvSpPr>
        <p:spPr>
          <a:xfrm>
            <a:off x="7505700" y="1927860"/>
            <a:ext cx="919480" cy="919480"/>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cxnSp>
        <p:nvCxnSpPr>
          <p:cNvPr id="17" name="Straight Connector 119"/>
          <p:cNvCxnSpPr/>
          <p:nvPr>
            <p:custDataLst>
              <p:tags r:id="rId18"/>
            </p:custDataLst>
          </p:nvPr>
        </p:nvCxnSpPr>
        <p:spPr>
          <a:xfrm>
            <a:off x="7964805" y="2892425"/>
            <a:ext cx="5715" cy="1136650"/>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99" name="Oval 98"/>
          <p:cNvSpPr/>
          <p:nvPr>
            <p:custDataLst>
              <p:tags r:id="rId19"/>
            </p:custDataLst>
          </p:nvPr>
        </p:nvSpPr>
        <p:spPr>
          <a:xfrm>
            <a:off x="9239250" y="1611630"/>
            <a:ext cx="1550670" cy="155130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04" name="Freeform 260"/>
          <p:cNvSpPr>
            <a:spLocks noChangeArrowheads="1"/>
          </p:cNvSpPr>
          <p:nvPr>
            <p:custDataLst>
              <p:tags r:id="rId20"/>
            </p:custDataLst>
          </p:nvPr>
        </p:nvSpPr>
        <p:spPr bwMode="auto">
          <a:xfrm>
            <a:off x="9701530" y="1847215"/>
            <a:ext cx="788035" cy="1050925"/>
          </a:xfrm>
          <a:custGeom>
            <a:avLst/>
            <a:gdLst>
              <a:gd name="T0" fmla="*/ 594 w 595"/>
              <a:gd name="T1" fmla="*/ 242 h 795"/>
              <a:gd name="T2" fmla="*/ 577 w 595"/>
              <a:gd name="T3" fmla="*/ 259 h 795"/>
              <a:gd name="T4" fmla="*/ 218 w 595"/>
              <a:gd name="T5" fmla="*/ 409 h 795"/>
              <a:gd name="T6" fmla="*/ 209 w 595"/>
              <a:gd name="T7" fmla="*/ 409 h 795"/>
              <a:gd name="T8" fmla="*/ 201 w 595"/>
              <a:gd name="T9" fmla="*/ 401 h 795"/>
              <a:gd name="T10" fmla="*/ 193 w 595"/>
              <a:gd name="T11" fmla="*/ 384 h 795"/>
              <a:gd name="T12" fmla="*/ 193 w 595"/>
              <a:gd name="T13" fmla="*/ 117 h 795"/>
              <a:gd name="T14" fmla="*/ 201 w 595"/>
              <a:gd name="T15" fmla="*/ 100 h 795"/>
              <a:gd name="T16" fmla="*/ 218 w 595"/>
              <a:gd name="T17" fmla="*/ 100 h 795"/>
              <a:gd name="T18" fmla="*/ 577 w 595"/>
              <a:gd name="T19" fmla="*/ 217 h 795"/>
              <a:gd name="T20" fmla="*/ 594 w 595"/>
              <a:gd name="T21" fmla="*/ 242 h 795"/>
              <a:gd name="T22" fmla="*/ 251 w 595"/>
              <a:gd name="T23" fmla="*/ 719 h 795"/>
              <a:gd name="T24" fmla="*/ 126 w 595"/>
              <a:gd name="T25" fmla="*/ 794 h 795"/>
              <a:gd name="T26" fmla="*/ 0 w 595"/>
              <a:gd name="T27" fmla="*/ 719 h 795"/>
              <a:gd name="T28" fmla="*/ 92 w 595"/>
              <a:gd name="T29" fmla="*/ 652 h 795"/>
              <a:gd name="T30" fmla="*/ 92 w 595"/>
              <a:gd name="T31" fmla="*/ 92 h 795"/>
              <a:gd name="T32" fmla="*/ 101 w 595"/>
              <a:gd name="T33" fmla="*/ 83 h 795"/>
              <a:gd name="T34" fmla="*/ 75 w 595"/>
              <a:gd name="T35" fmla="*/ 42 h 795"/>
              <a:gd name="T36" fmla="*/ 126 w 595"/>
              <a:gd name="T37" fmla="*/ 0 h 795"/>
              <a:gd name="T38" fmla="*/ 142 w 595"/>
              <a:gd name="T39" fmla="*/ 0 h 795"/>
              <a:gd name="T40" fmla="*/ 193 w 595"/>
              <a:gd name="T41" fmla="*/ 42 h 795"/>
              <a:gd name="T42" fmla="*/ 159 w 595"/>
              <a:gd name="T43" fmla="*/ 92 h 795"/>
              <a:gd name="T44" fmla="*/ 159 w 595"/>
              <a:gd name="T45" fmla="*/ 652 h 795"/>
              <a:gd name="T46" fmla="*/ 251 w 595"/>
              <a:gd name="T47" fmla="*/ 719 h 795"/>
              <a:gd name="T48" fmla="*/ 226 w 595"/>
              <a:gd name="T49" fmla="*/ 719 h 795"/>
              <a:gd name="T50" fmla="*/ 159 w 595"/>
              <a:gd name="T51" fmla="*/ 677 h 795"/>
              <a:gd name="T52" fmla="*/ 159 w 595"/>
              <a:gd name="T53" fmla="*/ 719 h 795"/>
              <a:gd name="T54" fmla="*/ 126 w 595"/>
              <a:gd name="T55" fmla="*/ 752 h 795"/>
              <a:gd name="T56" fmla="*/ 92 w 595"/>
              <a:gd name="T57" fmla="*/ 719 h 795"/>
              <a:gd name="T58" fmla="*/ 92 w 595"/>
              <a:gd name="T59" fmla="*/ 677 h 795"/>
              <a:gd name="T60" fmla="*/ 25 w 595"/>
              <a:gd name="T61" fmla="*/ 719 h 795"/>
              <a:gd name="T62" fmla="*/ 126 w 595"/>
              <a:gd name="T63" fmla="*/ 777 h 795"/>
              <a:gd name="T64" fmla="*/ 226 w 595"/>
              <a:gd name="T65" fmla="*/ 719 h 795"/>
              <a:gd name="T66" fmla="*/ 226 w 595"/>
              <a:gd name="T67" fmla="*/ 719 h 795"/>
              <a:gd name="T68" fmla="*/ 226 w 595"/>
              <a:gd name="T69" fmla="*/ 719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5" h="795">
                <a:moveTo>
                  <a:pt x="594" y="242"/>
                </a:moveTo>
                <a:cubicBezTo>
                  <a:pt x="594" y="251"/>
                  <a:pt x="586" y="259"/>
                  <a:pt x="577" y="259"/>
                </a:cubicBezTo>
                <a:cubicBezTo>
                  <a:pt x="218" y="409"/>
                  <a:pt x="218" y="409"/>
                  <a:pt x="218" y="409"/>
                </a:cubicBezTo>
                <a:lnTo>
                  <a:pt x="209" y="409"/>
                </a:lnTo>
                <a:cubicBezTo>
                  <a:pt x="209" y="409"/>
                  <a:pt x="201" y="409"/>
                  <a:pt x="201" y="401"/>
                </a:cubicBezTo>
                <a:cubicBezTo>
                  <a:pt x="193" y="401"/>
                  <a:pt x="193" y="393"/>
                  <a:pt x="193" y="384"/>
                </a:cubicBezTo>
                <a:cubicBezTo>
                  <a:pt x="193" y="117"/>
                  <a:pt x="193" y="117"/>
                  <a:pt x="193" y="117"/>
                </a:cubicBezTo>
                <a:cubicBezTo>
                  <a:pt x="193" y="108"/>
                  <a:pt x="193" y="108"/>
                  <a:pt x="201" y="100"/>
                </a:cubicBezTo>
                <a:cubicBezTo>
                  <a:pt x="201" y="100"/>
                  <a:pt x="209" y="100"/>
                  <a:pt x="218" y="100"/>
                </a:cubicBezTo>
                <a:cubicBezTo>
                  <a:pt x="577" y="217"/>
                  <a:pt x="577" y="217"/>
                  <a:pt x="577" y="217"/>
                </a:cubicBezTo>
                <a:cubicBezTo>
                  <a:pt x="586" y="225"/>
                  <a:pt x="594" y="234"/>
                  <a:pt x="594" y="242"/>
                </a:cubicBezTo>
                <a:close/>
                <a:moveTo>
                  <a:pt x="251" y="719"/>
                </a:moveTo>
                <a:cubicBezTo>
                  <a:pt x="251" y="760"/>
                  <a:pt x="193" y="794"/>
                  <a:pt x="126" y="794"/>
                </a:cubicBezTo>
                <a:cubicBezTo>
                  <a:pt x="59" y="794"/>
                  <a:pt x="0" y="760"/>
                  <a:pt x="0" y="719"/>
                </a:cubicBezTo>
                <a:cubicBezTo>
                  <a:pt x="0" y="685"/>
                  <a:pt x="42" y="660"/>
                  <a:pt x="92" y="652"/>
                </a:cubicBezTo>
                <a:cubicBezTo>
                  <a:pt x="92" y="92"/>
                  <a:pt x="92" y="92"/>
                  <a:pt x="92" y="92"/>
                </a:cubicBezTo>
                <a:lnTo>
                  <a:pt x="101" y="83"/>
                </a:lnTo>
                <a:cubicBezTo>
                  <a:pt x="84" y="75"/>
                  <a:pt x="75" y="67"/>
                  <a:pt x="75" y="42"/>
                </a:cubicBezTo>
                <a:cubicBezTo>
                  <a:pt x="75" y="16"/>
                  <a:pt x="92" y="0"/>
                  <a:pt x="126" y="0"/>
                </a:cubicBezTo>
                <a:cubicBezTo>
                  <a:pt x="142" y="0"/>
                  <a:pt x="142" y="0"/>
                  <a:pt x="142" y="0"/>
                </a:cubicBezTo>
                <a:cubicBezTo>
                  <a:pt x="168" y="0"/>
                  <a:pt x="193" y="16"/>
                  <a:pt x="193" y="42"/>
                </a:cubicBezTo>
                <a:cubicBezTo>
                  <a:pt x="193" y="67"/>
                  <a:pt x="176" y="83"/>
                  <a:pt x="159" y="92"/>
                </a:cubicBezTo>
                <a:cubicBezTo>
                  <a:pt x="159" y="652"/>
                  <a:pt x="159" y="652"/>
                  <a:pt x="159" y="652"/>
                </a:cubicBezTo>
                <a:cubicBezTo>
                  <a:pt x="209" y="660"/>
                  <a:pt x="251" y="685"/>
                  <a:pt x="251" y="719"/>
                </a:cubicBezTo>
                <a:close/>
                <a:moveTo>
                  <a:pt x="226" y="719"/>
                </a:moveTo>
                <a:cubicBezTo>
                  <a:pt x="226" y="702"/>
                  <a:pt x="201" y="677"/>
                  <a:pt x="159" y="677"/>
                </a:cubicBezTo>
                <a:cubicBezTo>
                  <a:pt x="159" y="719"/>
                  <a:pt x="159" y="719"/>
                  <a:pt x="159" y="719"/>
                </a:cubicBezTo>
                <a:cubicBezTo>
                  <a:pt x="159" y="736"/>
                  <a:pt x="142" y="752"/>
                  <a:pt x="126" y="752"/>
                </a:cubicBezTo>
                <a:cubicBezTo>
                  <a:pt x="109" y="752"/>
                  <a:pt x="92" y="736"/>
                  <a:pt x="92" y="719"/>
                </a:cubicBezTo>
                <a:cubicBezTo>
                  <a:pt x="92" y="677"/>
                  <a:pt x="92" y="677"/>
                  <a:pt x="92" y="677"/>
                </a:cubicBezTo>
                <a:cubicBezTo>
                  <a:pt x="59" y="677"/>
                  <a:pt x="25" y="702"/>
                  <a:pt x="25" y="719"/>
                </a:cubicBezTo>
                <a:cubicBezTo>
                  <a:pt x="25" y="752"/>
                  <a:pt x="75" y="777"/>
                  <a:pt x="126" y="777"/>
                </a:cubicBezTo>
                <a:cubicBezTo>
                  <a:pt x="184" y="777"/>
                  <a:pt x="226" y="752"/>
                  <a:pt x="226" y="719"/>
                </a:cubicBezTo>
                <a:close/>
                <a:moveTo>
                  <a:pt x="226" y="719"/>
                </a:moveTo>
                <a:lnTo>
                  <a:pt x="226" y="719"/>
                </a:lnTo>
                <a:close/>
              </a:path>
            </a:pathLst>
          </a:custGeom>
          <a:solidFill>
            <a:schemeClr val="bg1"/>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cxnSp>
        <p:nvCxnSpPr>
          <p:cNvPr id="124" name="Straight Connector 123"/>
          <p:cNvCxnSpPr/>
          <p:nvPr>
            <p:custDataLst>
              <p:tags r:id="rId21"/>
            </p:custDataLst>
          </p:nvPr>
        </p:nvCxnSpPr>
        <p:spPr>
          <a:xfrm>
            <a:off x="10014585" y="3206750"/>
            <a:ext cx="0" cy="791210"/>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18" name="Title 20"/>
          <p:cNvSpPr txBox="1"/>
          <p:nvPr>
            <p:custDataLst>
              <p:tags r:id="rId22"/>
            </p:custDataLst>
          </p:nvPr>
        </p:nvSpPr>
        <p:spPr>
          <a:xfrm>
            <a:off x="2938780" y="4115435"/>
            <a:ext cx="1911350" cy="429895"/>
          </a:xfrm>
          <a:prstGeom prst="rect">
            <a:avLst/>
          </a:prstGeom>
        </p:spPr>
        <p:txBody>
          <a:bodyPr vert="horz" wrap="square" lIns="91440" tIns="45720" rIns="91440" bIns="45720" rtlCol="0" anchor="ctr">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228600" rtl="0" eaLnBrk="1" fontAlgn="auto" latinLnBrk="0" hangingPunct="1">
              <a:lnSpc>
                <a:spcPct val="120000"/>
              </a:lnSpc>
              <a:spcBef>
                <a:spcPct val="0"/>
              </a:spcBef>
              <a:spcAft>
                <a:spcPts val="0"/>
              </a:spcAft>
              <a:buClrTx/>
              <a:buSzTx/>
              <a:buFontTx/>
              <a:buNone/>
              <a:defRPr/>
            </a:pPr>
            <a:r>
              <a:rPr kumimoji="0" lang="zh-CN" altLang="en-US" sz="2000" b="1" i="0" u="none" strike="noStrike" kern="1200" cap="none" spc="300" normalizeH="0" noProof="0">
                <a:ln>
                  <a:noFill/>
                </a:ln>
                <a:solidFill>
                  <a:schemeClr val="tx1">
                    <a:lumMod val="75000"/>
                    <a:lumOff val="2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rPr>
              <a:t>通讯录</a:t>
            </a:r>
          </a:p>
        </p:txBody>
      </p:sp>
      <p:sp>
        <p:nvSpPr>
          <p:cNvPr id="19" name="Title 20"/>
          <p:cNvSpPr txBox="1"/>
          <p:nvPr>
            <p:custDataLst>
              <p:tags r:id="rId23"/>
            </p:custDataLst>
          </p:nvPr>
        </p:nvSpPr>
        <p:spPr>
          <a:xfrm>
            <a:off x="2938780" y="4907280"/>
            <a:ext cx="1911350" cy="1446530"/>
          </a:xfrm>
          <a:prstGeom prst="rect">
            <a:avLst/>
          </a:prstGeom>
        </p:spPr>
        <p:txBody>
          <a:bodyPr vert="horz" wrap="square" lIns="91440" tIns="45720" rIns="91440" bIns="45720" rtlCol="0" anchor="t" anchorCtr="0">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lnSpc>
                <a:spcPct val="150000"/>
              </a:lnSpc>
              <a:buFont typeface="Arial" panose="020B0604020202020204" pitchFamily="34" charset="0"/>
              <a:buChar char="•"/>
            </a:pPr>
            <a:r>
              <a:rPr lang="en-US" altLang="zh-CN" sz="14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1.</a:t>
            </a:r>
            <a:r>
              <a:rPr lang="zh-CN" altLang="en-US" sz="14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显示通讯列表信息</a:t>
            </a:r>
          </a:p>
          <a:p>
            <a:pPr marL="285750" indent="-285750" algn="l">
              <a:lnSpc>
                <a:spcPct val="150000"/>
              </a:lnSpc>
              <a:buFont typeface="Arial" panose="020B0604020202020204" pitchFamily="34" charset="0"/>
              <a:buChar char="•"/>
            </a:pPr>
            <a:r>
              <a:rPr lang="en-US" altLang="zh-CN" sz="14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2.</a:t>
            </a:r>
            <a:r>
              <a:rPr lang="zh-CN" altLang="en-US" sz="14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同步本地通</a:t>
            </a:r>
          </a:p>
          <a:p>
            <a:pPr marL="285750" indent="-285750" algn="l">
              <a:lnSpc>
                <a:spcPct val="150000"/>
              </a:lnSpc>
              <a:buFont typeface="Arial" panose="020B0604020202020204" pitchFamily="34" charset="0"/>
              <a:buChar char="•"/>
            </a:pPr>
            <a:r>
              <a:rPr lang="en-US" altLang="zh-CN" sz="14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3.</a:t>
            </a:r>
            <a:r>
              <a:rPr lang="zh-CN" altLang="en-US" sz="14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拨打电话</a:t>
            </a:r>
          </a:p>
          <a:p>
            <a:pPr marL="0" marR="0" lvl="0" indent="0" algn="l" defTabSz="228600" rtl="0" eaLnBrk="1" fontAlgn="auto" latinLnBrk="0" hangingPunct="1">
              <a:lnSpc>
                <a:spcPct val="150000"/>
              </a:lnSpc>
              <a:spcBef>
                <a:spcPct val="0"/>
              </a:spcBef>
              <a:spcAft>
                <a:spcPts val="0"/>
              </a:spcAft>
              <a:buClrTx/>
              <a:buSzTx/>
              <a:buFont typeface="Arial" panose="020B0604020202020204" pitchFamily="34" charset="0"/>
              <a:buNone/>
              <a:defRPr/>
            </a:pPr>
            <a:endParaRPr kumimoji="0" lang="zh-CN" altLang="en-US" sz="1400" b="0" i="0" u="none" strike="noStrike" kern="1200" cap="none" spc="150" normalizeH="0" noProof="0">
              <a:ln>
                <a:noFill/>
              </a:ln>
              <a:solidFill>
                <a:schemeClr val="bg1">
                  <a:lumMod val="75000"/>
                </a:schemeClr>
              </a:solidFill>
              <a:effectLst/>
              <a:uLnTx/>
              <a:uFillTx/>
              <a:latin typeface="Arial" panose="020B0604020202020204" pitchFamily="34" charset="0"/>
              <a:ea typeface="微软雅黑" panose="020B0503020204020204" charset="-122"/>
              <a:cs typeface="Calibri Light" panose="020F0302020204030204"/>
              <a:sym typeface="Arial" panose="020B0604020202020204" pitchFamily="34" charset="0"/>
            </a:endParaRPr>
          </a:p>
        </p:txBody>
      </p:sp>
      <p:sp>
        <p:nvSpPr>
          <p:cNvPr id="20" name="Title 20"/>
          <p:cNvSpPr txBox="1"/>
          <p:nvPr>
            <p:custDataLst>
              <p:tags r:id="rId24"/>
            </p:custDataLst>
          </p:nvPr>
        </p:nvSpPr>
        <p:spPr>
          <a:xfrm>
            <a:off x="4991100" y="4115435"/>
            <a:ext cx="1911350" cy="429895"/>
          </a:xfrm>
          <a:prstGeom prst="rect">
            <a:avLst/>
          </a:prstGeom>
        </p:spPr>
        <p:txBody>
          <a:bodyPr vert="horz" wrap="square" lIns="91440" tIns="45720" rIns="91440" bIns="45720" rtlCol="0" anchor="ctr">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228600" rtl="0" eaLnBrk="1" fontAlgn="auto" latinLnBrk="0" hangingPunct="1">
              <a:lnSpc>
                <a:spcPct val="120000"/>
              </a:lnSpc>
              <a:spcBef>
                <a:spcPct val="0"/>
              </a:spcBef>
              <a:spcAft>
                <a:spcPts val="0"/>
              </a:spcAft>
              <a:buClrTx/>
              <a:buSzTx/>
              <a:buFontTx/>
              <a:buNone/>
              <a:defRPr/>
            </a:pPr>
            <a:r>
              <a:rPr kumimoji="0" lang="zh-CN" altLang="en-US" sz="2000" b="1" i="0" u="none" strike="noStrike" kern="1200" cap="none" spc="300" normalizeH="0" noProof="0">
                <a:ln>
                  <a:noFill/>
                </a:ln>
                <a:solidFill>
                  <a:schemeClr val="tx1">
                    <a:lumMod val="75000"/>
                    <a:lumOff val="2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rPr>
              <a:t>推送管理</a:t>
            </a:r>
          </a:p>
        </p:txBody>
      </p:sp>
      <p:sp>
        <p:nvSpPr>
          <p:cNvPr id="21" name="Title 20"/>
          <p:cNvSpPr txBox="1"/>
          <p:nvPr>
            <p:custDataLst>
              <p:tags r:id="rId25"/>
            </p:custDataLst>
          </p:nvPr>
        </p:nvSpPr>
        <p:spPr>
          <a:xfrm>
            <a:off x="5039995" y="4907280"/>
            <a:ext cx="1911350" cy="1178560"/>
          </a:xfrm>
          <a:prstGeom prst="rect">
            <a:avLst/>
          </a:prstGeom>
        </p:spPr>
        <p:txBody>
          <a:bodyPr vert="horz" wrap="square" lIns="91440" tIns="45720" rIns="91440" bIns="45720" rtlCol="0" anchor="t" anchorCtr="0">
            <a:normAutofit fontScale="90000"/>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nSpc>
                <a:spcPct val="150000"/>
              </a:lnSpc>
              <a:buFont typeface="Arial" panose="020B0604020202020204" pitchFamily="34" charset="0"/>
              <a:buChar char="•"/>
            </a:pPr>
            <a:r>
              <a:rPr lang="en-US" altLang="zh-CN"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1.</a:t>
            </a:r>
            <a:r>
              <a:rPr lang="zh-CN" altLang="en-US"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隐藏推送功能</a:t>
            </a:r>
          </a:p>
          <a:p>
            <a:pPr marL="285750" indent="-285750">
              <a:lnSpc>
                <a:spcPct val="150000"/>
              </a:lnSpc>
              <a:buFont typeface="Arial" panose="020B0604020202020204" pitchFamily="34" charset="0"/>
              <a:buChar char="•"/>
            </a:pPr>
            <a:r>
              <a:rPr lang="en-US" altLang="zh-CN"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2.</a:t>
            </a:r>
            <a:r>
              <a:rPr lang="zh-CN" altLang="en-US" sz="1600" spc="15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显示推送功能</a:t>
            </a:r>
          </a:p>
          <a:p>
            <a:pPr marL="0" marR="0" lvl="0" indent="0" algn="ctr" defTabSz="228600" rtl="0" eaLnBrk="1" fontAlgn="auto" latinLnBrk="0" hangingPunct="1">
              <a:lnSpc>
                <a:spcPct val="120000"/>
              </a:lnSpc>
              <a:spcBef>
                <a:spcPct val="0"/>
              </a:spcBef>
              <a:spcAft>
                <a:spcPts val="0"/>
              </a:spcAft>
              <a:buClrTx/>
              <a:buSzTx/>
              <a:buFontTx/>
              <a:buNone/>
              <a:defRPr/>
            </a:pPr>
            <a:endParaRPr kumimoji="0" lang="zh-CN" altLang="en-US" sz="1600" b="0" i="0" u="none" strike="noStrike" kern="1200" cap="none" spc="150" normalizeH="0" noProof="0">
              <a:ln>
                <a:noFill/>
              </a:ln>
              <a:solidFill>
                <a:schemeClr val="bg1">
                  <a:lumMod val="75000"/>
                </a:schemeClr>
              </a:solidFill>
              <a:effectLst/>
              <a:uLnTx/>
              <a:uFillTx/>
              <a:latin typeface="Arial" panose="020B0604020202020204" pitchFamily="34" charset="0"/>
              <a:ea typeface="微软雅黑" panose="020B0503020204020204" charset="-122"/>
              <a:cs typeface="Calibri Light" panose="020F0302020204030204"/>
              <a:sym typeface="Arial" panose="020B0604020202020204" pitchFamily="34" charset="0"/>
            </a:endParaRPr>
          </a:p>
        </p:txBody>
      </p:sp>
      <p:sp>
        <p:nvSpPr>
          <p:cNvPr id="22" name="Title 20"/>
          <p:cNvSpPr txBox="1"/>
          <p:nvPr>
            <p:custDataLst>
              <p:tags r:id="rId26"/>
            </p:custDataLst>
          </p:nvPr>
        </p:nvSpPr>
        <p:spPr>
          <a:xfrm>
            <a:off x="7033260" y="4115435"/>
            <a:ext cx="1911350" cy="429895"/>
          </a:xfrm>
          <a:prstGeom prst="rect">
            <a:avLst/>
          </a:prstGeom>
        </p:spPr>
        <p:txBody>
          <a:bodyPr vert="horz" wrap="square" lIns="91440" tIns="45720" rIns="91440" bIns="45720" rtlCol="0" anchor="ctr">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228600" rtl="0" eaLnBrk="1" fontAlgn="auto" latinLnBrk="0" hangingPunct="1">
              <a:lnSpc>
                <a:spcPct val="120000"/>
              </a:lnSpc>
              <a:spcBef>
                <a:spcPct val="0"/>
              </a:spcBef>
              <a:spcAft>
                <a:spcPts val="0"/>
              </a:spcAft>
              <a:buClrTx/>
              <a:buSzTx/>
              <a:buFontTx/>
              <a:buNone/>
              <a:defRPr/>
            </a:pPr>
            <a:r>
              <a:rPr kumimoji="0" lang="zh-CN" altLang="en-US" sz="2000" b="1" i="0" u="none" strike="noStrike" kern="1200" cap="none" spc="300" normalizeH="0" noProof="0">
                <a:ln>
                  <a:noFill/>
                </a:ln>
                <a:solidFill>
                  <a:schemeClr val="tx1">
                    <a:lumMod val="75000"/>
                    <a:lumOff val="2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rPr>
              <a:t>微视</a:t>
            </a:r>
          </a:p>
        </p:txBody>
      </p:sp>
      <p:sp>
        <p:nvSpPr>
          <p:cNvPr id="23" name="Title 20"/>
          <p:cNvSpPr txBox="1"/>
          <p:nvPr>
            <p:custDataLst>
              <p:tags r:id="rId27"/>
            </p:custDataLst>
          </p:nvPr>
        </p:nvSpPr>
        <p:spPr>
          <a:xfrm>
            <a:off x="7073265" y="4907280"/>
            <a:ext cx="1911350" cy="1447165"/>
          </a:xfrm>
          <a:prstGeom prst="rect">
            <a:avLst/>
          </a:prstGeom>
        </p:spPr>
        <p:txBody>
          <a:bodyPr vert="horz" wrap="square" lIns="91440" tIns="45720" rIns="91440" bIns="45720" rtlCol="0" anchor="t" anchorCtr="0">
            <a:normAutofit fontScale="80000" lnSpcReduction="10000"/>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lnSpc>
                <a:spcPct val="150000"/>
              </a:lnSpc>
              <a:buFont typeface="Arial" panose="020B0604020202020204" pitchFamily="34" charset="0"/>
              <a:buChar char="•"/>
            </a:pPr>
            <a:r>
              <a:rPr lang="en-US" altLang="zh-CN" sz="1715"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1.</a:t>
            </a:r>
            <a:r>
              <a:rPr lang="zh-CN" altLang="en-US" sz="1715"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播放视频</a:t>
            </a:r>
          </a:p>
          <a:p>
            <a:pPr marL="285750" indent="-285750" algn="l">
              <a:lnSpc>
                <a:spcPct val="150000"/>
              </a:lnSpc>
              <a:buFont typeface="Arial" panose="020B0604020202020204" pitchFamily="34" charset="0"/>
              <a:buChar char="•"/>
            </a:pPr>
            <a:r>
              <a:rPr lang="en-US" altLang="zh-CN" sz="1715"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2.</a:t>
            </a:r>
            <a:r>
              <a:rPr lang="zh-CN" altLang="en-US" sz="1715"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滑动切换视频</a:t>
            </a:r>
          </a:p>
          <a:p>
            <a:pPr marL="285750" indent="-285750" algn="l">
              <a:lnSpc>
                <a:spcPct val="150000"/>
              </a:lnSpc>
              <a:buFont typeface="Arial" panose="020B0604020202020204" pitchFamily="34" charset="0"/>
              <a:buChar char="•"/>
            </a:pPr>
            <a:r>
              <a:rPr lang="en-US" altLang="zh-CN" sz="1715"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3</a:t>
            </a:r>
            <a:r>
              <a:rPr lang="zh-CN" altLang="en-US" sz="1715" spc="150" dirty="0">
                <a:solidFill>
                  <a:srgbClr val="7F7F7F"/>
                </a:solidFill>
                <a:latin typeface="微软雅黑" panose="020B0503020204020204" charset="-122"/>
                <a:ea typeface="微软雅黑" panose="020B0503020204020204" charset="-122"/>
                <a:sym typeface="Arial" panose="020B0604020202020204" pitchFamily="34" charset="0"/>
              </a:rPr>
              <a:t>全屏点击实现暂停和播放</a:t>
            </a:r>
          </a:p>
          <a:p>
            <a:pPr marL="285750" indent="-285750" algn="l">
              <a:lnSpc>
                <a:spcPct val="150000"/>
              </a:lnSpc>
              <a:buFont typeface="Arial" panose="020B0604020202020204" pitchFamily="34" charset="0"/>
              <a:buChar char="•"/>
            </a:pPr>
            <a:endParaRPr lang="zh-CN" altLang="en-US" sz="16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a:p>
            <a:pPr algn="ctr">
              <a:lnSpc>
                <a:spcPct val="120000"/>
              </a:lnSpc>
            </a:pPr>
            <a:endParaRPr kumimoji="0" lang="zh-CN" altLang="en-US" sz="1600" b="0" i="0" u="none" strike="noStrike" kern="1200" cap="none" spc="150" normalizeH="0" noProof="0" dirty="0">
              <a:ln>
                <a:noFill/>
              </a:ln>
              <a:solidFill>
                <a:schemeClr val="bg1">
                  <a:lumMod val="75000"/>
                </a:schemeClr>
              </a:solidFill>
              <a:effectLst/>
              <a:uLnTx/>
              <a:uFillTx/>
              <a:latin typeface="Arial" panose="020B0604020202020204" pitchFamily="34" charset="0"/>
              <a:ea typeface="微软雅黑" panose="020B0503020204020204" charset="-122"/>
              <a:cs typeface="Calibri Light" panose="020F0302020204030204"/>
              <a:sym typeface="Arial" panose="020B0604020202020204" pitchFamily="34" charset="0"/>
            </a:endParaRPr>
          </a:p>
        </p:txBody>
      </p:sp>
      <p:sp>
        <p:nvSpPr>
          <p:cNvPr id="68" name="Title 20"/>
          <p:cNvSpPr txBox="1"/>
          <p:nvPr>
            <p:custDataLst>
              <p:tags r:id="rId28"/>
            </p:custDataLst>
          </p:nvPr>
        </p:nvSpPr>
        <p:spPr>
          <a:xfrm>
            <a:off x="9066530" y="4115435"/>
            <a:ext cx="1896110" cy="429895"/>
          </a:xfrm>
          <a:prstGeom prst="rect">
            <a:avLst/>
          </a:prstGeom>
        </p:spPr>
        <p:txBody>
          <a:bodyPr vert="horz" wrap="square" lIns="91440" tIns="45720" rIns="91440" bIns="45720" rtlCol="0" anchor="ctr">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228600" rtl="0" eaLnBrk="1" fontAlgn="auto" latinLnBrk="0" hangingPunct="1">
              <a:lnSpc>
                <a:spcPct val="120000"/>
              </a:lnSpc>
              <a:spcBef>
                <a:spcPct val="0"/>
              </a:spcBef>
              <a:spcAft>
                <a:spcPts val="0"/>
              </a:spcAft>
              <a:buClrTx/>
              <a:buSzTx/>
              <a:buFontTx/>
              <a:buNone/>
              <a:defRPr/>
            </a:pPr>
            <a:r>
              <a:rPr kumimoji="0" lang="zh-CN" altLang="en-US" sz="2000" b="1" i="0" u="none" strike="noStrike" kern="1200" cap="none" spc="300" normalizeH="0" noProof="0">
                <a:ln>
                  <a:noFill/>
                </a:ln>
                <a:solidFill>
                  <a:schemeClr val="tx1">
                    <a:lumMod val="75000"/>
                    <a:lumOff val="2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rPr>
              <a:t>好友动态</a:t>
            </a:r>
          </a:p>
        </p:txBody>
      </p:sp>
      <p:sp>
        <p:nvSpPr>
          <p:cNvPr id="51" name="ruler-and-pencil-cross_30083"/>
          <p:cNvSpPr>
            <a:spLocks noChangeAspect="1"/>
          </p:cNvSpPr>
          <p:nvPr>
            <p:custDataLst>
              <p:tags r:id="rId29"/>
            </p:custDataLst>
          </p:nvPr>
        </p:nvSpPr>
        <p:spPr bwMode="auto">
          <a:xfrm>
            <a:off x="7719695" y="2142490"/>
            <a:ext cx="490220" cy="489585"/>
          </a:xfrm>
          <a:custGeom>
            <a:avLst/>
            <a:gdLst>
              <a:gd name="T0" fmla="*/ 988 w 5166"/>
              <a:gd name="T1" fmla="*/ 7 h 5166"/>
              <a:gd name="T2" fmla="*/ 1681 w 5166"/>
              <a:gd name="T3" fmla="*/ 2557 h 5166"/>
              <a:gd name="T4" fmla="*/ 928 w 5166"/>
              <a:gd name="T5" fmla="*/ 5166 h 5166"/>
              <a:gd name="T6" fmla="*/ 3568 w 5166"/>
              <a:gd name="T7" fmla="*/ 4444 h 5166"/>
              <a:gd name="T8" fmla="*/ 4493 w 5166"/>
              <a:gd name="T9" fmla="*/ 3512 h 5166"/>
              <a:gd name="T10" fmla="*/ 5166 w 5166"/>
              <a:gd name="T11" fmla="*/ 928 h 5166"/>
              <a:gd name="T12" fmla="*/ 2609 w 5166"/>
              <a:gd name="T13" fmla="*/ 1629 h 5166"/>
              <a:gd name="T14" fmla="*/ 2609 w 5166"/>
              <a:gd name="T15" fmla="*/ 3133 h 5166"/>
              <a:gd name="T16" fmla="*/ 928 w 5166"/>
              <a:gd name="T17" fmla="*/ 4814 h 5166"/>
              <a:gd name="T18" fmla="*/ 925 w 5166"/>
              <a:gd name="T19" fmla="*/ 3666 h 5166"/>
              <a:gd name="T20" fmla="*/ 1432 w 5166"/>
              <a:gd name="T21" fmla="*/ 3997 h 5166"/>
              <a:gd name="T22" fmla="*/ 1101 w 5166"/>
              <a:gd name="T23" fmla="*/ 3489 h 5166"/>
              <a:gd name="T24" fmla="*/ 1884 w 5166"/>
              <a:gd name="T25" fmla="*/ 3369 h 5166"/>
              <a:gd name="T26" fmla="*/ 2060 w 5166"/>
              <a:gd name="T27" fmla="*/ 3193 h 5166"/>
              <a:gd name="T28" fmla="*/ 1857 w 5166"/>
              <a:gd name="T29" fmla="*/ 2733 h 5166"/>
              <a:gd name="T30" fmla="*/ 2172 w 5166"/>
              <a:gd name="T31" fmla="*/ 2419 h 5166"/>
              <a:gd name="T32" fmla="*/ 2679 w 5166"/>
              <a:gd name="T33" fmla="*/ 2750 h 5166"/>
              <a:gd name="T34" fmla="*/ 2348 w 5166"/>
              <a:gd name="T35" fmla="*/ 2242 h 5166"/>
              <a:gd name="T36" fmla="*/ 2786 w 5166"/>
              <a:gd name="T37" fmla="*/ 1805 h 5166"/>
              <a:gd name="T38" fmla="*/ 3168 w 5166"/>
              <a:gd name="T39" fmla="*/ 2085 h 5166"/>
              <a:gd name="T40" fmla="*/ 3345 w 5166"/>
              <a:gd name="T41" fmla="*/ 1909 h 5166"/>
              <a:gd name="T42" fmla="*/ 3448 w 5166"/>
              <a:gd name="T43" fmla="*/ 1143 h 5166"/>
              <a:gd name="T44" fmla="*/ 3972 w 5166"/>
              <a:gd name="T45" fmla="*/ 1491 h 5166"/>
              <a:gd name="T46" fmla="*/ 3624 w 5166"/>
              <a:gd name="T47" fmla="*/ 967 h 5166"/>
              <a:gd name="T48" fmla="*/ 4814 w 5166"/>
              <a:gd name="T49" fmla="*/ 928 h 5166"/>
              <a:gd name="T50" fmla="*/ 3185 w 5166"/>
              <a:gd name="T51" fmla="*/ 2557 h 5166"/>
              <a:gd name="T52" fmla="*/ 988 w 5166"/>
              <a:gd name="T53" fmla="*/ 360 h 5166"/>
              <a:gd name="T54" fmla="*/ 901 w 5166"/>
              <a:gd name="T55" fmla="*/ 1424 h 5166"/>
              <a:gd name="T56" fmla="*/ 1077 w 5166"/>
              <a:gd name="T57" fmla="*/ 1601 h 5166"/>
              <a:gd name="T58" fmla="*/ 2433 w 5166"/>
              <a:gd name="T59" fmla="*/ 1805 h 5166"/>
              <a:gd name="T60" fmla="*/ 1077 w 5166"/>
              <a:gd name="T61" fmla="*/ 1601 h 5166"/>
              <a:gd name="T62" fmla="*/ 3893 w 5166"/>
              <a:gd name="T63" fmla="*/ 4272 h 5166"/>
              <a:gd name="T64" fmla="*/ 4556 w 5166"/>
              <a:gd name="T65" fmla="*/ 4446 h 5166"/>
              <a:gd name="T66" fmla="*/ 3644 w 5166"/>
              <a:gd name="T67" fmla="*/ 4168 h 5166"/>
              <a:gd name="T68" fmla="*/ 3361 w 5166"/>
              <a:gd name="T69" fmla="*/ 2733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66" h="5166">
                <a:moveTo>
                  <a:pt x="2609" y="1629"/>
                </a:moveTo>
                <a:lnTo>
                  <a:pt x="988" y="7"/>
                </a:lnTo>
                <a:lnTo>
                  <a:pt x="59" y="936"/>
                </a:lnTo>
                <a:lnTo>
                  <a:pt x="1681" y="2557"/>
                </a:lnTo>
                <a:lnTo>
                  <a:pt x="0" y="4238"/>
                </a:lnTo>
                <a:lnTo>
                  <a:pt x="928" y="5166"/>
                </a:lnTo>
                <a:lnTo>
                  <a:pt x="2609" y="3486"/>
                </a:lnTo>
                <a:lnTo>
                  <a:pt x="3568" y="4444"/>
                </a:lnTo>
                <a:lnTo>
                  <a:pt x="4947" y="4807"/>
                </a:lnTo>
                <a:lnTo>
                  <a:pt x="4493" y="3512"/>
                </a:lnTo>
                <a:lnTo>
                  <a:pt x="3538" y="2557"/>
                </a:lnTo>
                <a:lnTo>
                  <a:pt x="5166" y="928"/>
                </a:lnTo>
                <a:lnTo>
                  <a:pt x="4238" y="0"/>
                </a:lnTo>
                <a:lnTo>
                  <a:pt x="2609" y="1629"/>
                </a:lnTo>
                <a:close/>
                <a:moveTo>
                  <a:pt x="3185" y="2557"/>
                </a:moveTo>
                <a:lnTo>
                  <a:pt x="2609" y="3133"/>
                </a:lnTo>
                <a:lnTo>
                  <a:pt x="2433" y="3309"/>
                </a:lnTo>
                <a:lnTo>
                  <a:pt x="928" y="4814"/>
                </a:lnTo>
                <a:lnTo>
                  <a:pt x="353" y="4238"/>
                </a:lnTo>
                <a:lnTo>
                  <a:pt x="925" y="3666"/>
                </a:lnTo>
                <a:lnTo>
                  <a:pt x="1256" y="3997"/>
                </a:lnTo>
                <a:cubicBezTo>
                  <a:pt x="1305" y="4046"/>
                  <a:pt x="1383" y="4046"/>
                  <a:pt x="1432" y="3997"/>
                </a:cubicBezTo>
                <a:cubicBezTo>
                  <a:pt x="1481" y="3948"/>
                  <a:pt x="1481" y="3870"/>
                  <a:pt x="1432" y="3821"/>
                </a:cubicBezTo>
                <a:lnTo>
                  <a:pt x="1101" y="3489"/>
                </a:lnTo>
                <a:lnTo>
                  <a:pt x="1552" y="3038"/>
                </a:lnTo>
                <a:lnTo>
                  <a:pt x="1884" y="3369"/>
                </a:lnTo>
                <a:cubicBezTo>
                  <a:pt x="1933" y="3418"/>
                  <a:pt x="2011" y="3418"/>
                  <a:pt x="2060" y="3369"/>
                </a:cubicBezTo>
                <a:cubicBezTo>
                  <a:pt x="2109" y="3321"/>
                  <a:pt x="2109" y="3242"/>
                  <a:pt x="2060" y="3193"/>
                </a:cubicBezTo>
                <a:lnTo>
                  <a:pt x="1729" y="2862"/>
                </a:lnTo>
                <a:lnTo>
                  <a:pt x="1857" y="2733"/>
                </a:lnTo>
                <a:lnTo>
                  <a:pt x="2033" y="2557"/>
                </a:lnTo>
                <a:lnTo>
                  <a:pt x="2172" y="2419"/>
                </a:lnTo>
                <a:lnTo>
                  <a:pt x="2503" y="2750"/>
                </a:lnTo>
                <a:cubicBezTo>
                  <a:pt x="2552" y="2799"/>
                  <a:pt x="2631" y="2799"/>
                  <a:pt x="2679" y="2750"/>
                </a:cubicBezTo>
                <a:cubicBezTo>
                  <a:pt x="2728" y="2701"/>
                  <a:pt x="2728" y="2622"/>
                  <a:pt x="2679" y="2574"/>
                </a:cubicBezTo>
                <a:lnTo>
                  <a:pt x="2348" y="2242"/>
                </a:lnTo>
                <a:lnTo>
                  <a:pt x="2609" y="1981"/>
                </a:lnTo>
                <a:lnTo>
                  <a:pt x="2786" y="1805"/>
                </a:lnTo>
                <a:lnTo>
                  <a:pt x="2837" y="1754"/>
                </a:lnTo>
                <a:lnTo>
                  <a:pt x="3168" y="2085"/>
                </a:lnTo>
                <a:cubicBezTo>
                  <a:pt x="3217" y="2134"/>
                  <a:pt x="3296" y="2134"/>
                  <a:pt x="3345" y="2085"/>
                </a:cubicBezTo>
                <a:cubicBezTo>
                  <a:pt x="3393" y="2036"/>
                  <a:pt x="3393" y="1957"/>
                  <a:pt x="3345" y="1909"/>
                </a:cubicBezTo>
                <a:lnTo>
                  <a:pt x="3013" y="1577"/>
                </a:lnTo>
                <a:lnTo>
                  <a:pt x="3448" y="1143"/>
                </a:lnTo>
                <a:lnTo>
                  <a:pt x="3796" y="1491"/>
                </a:lnTo>
                <a:cubicBezTo>
                  <a:pt x="3845" y="1540"/>
                  <a:pt x="3924" y="1540"/>
                  <a:pt x="3972" y="1491"/>
                </a:cubicBezTo>
                <a:cubicBezTo>
                  <a:pt x="4021" y="1443"/>
                  <a:pt x="4021" y="1364"/>
                  <a:pt x="3972" y="1315"/>
                </a:cubicBezTo>
                <a:lnTo>
                  <a:pt x="3624" y="967"/>
                </a:lnTo>
                <a:lnTo>
                  <a:pt x="4238" y="353"/>
                </a:lnTo>
                <a:lnTo>
                  <a:pt x="4814" y="928"/>
                </a:lnTo>
                <a:lnTo>
                  <a:pt x="3361" y="2381"/>
                </a:lnTo>
                <a:lnTo>
                  <a:pt x="3185" y="2557"/>
                </a:lnTo>
                <a:close/>
                <a:moveTo>
                  <a:pt x="412" y="936"/>
                </a:moveTo>
                <a:lnTo>
                  <a:pt x="988" y="360"/>
                </a:lnTo>
                <a:lnTo>
                  <a:pt x="1477" y="849"/>
                </a:lnTo>
                <a:lnTo>
                  <a:pt x="901" y="1424"/>
                </a:lnTo>
                <a:lnTo>
                  <a:pt x="412" y="936"/>
                </a:lnTo>
                <a:close/>
                <a:moveTo>
                  <a:pt x="1077" y="1601"/>
                </a:moveTo>
                <a:lnTo>
                  <a:pt x="1653" y="1025"/>
                </a:lnTo>
                <a:lnTo>
                  <a:pt x="2433" y="1805"/>
                </a:lnTo>
                <a:lnTo>
                  <a:pt x="1857" y="2381"/>
                </a:lnTo>
                <a:lnTo>
                  <a:pt x="1077" y="1601"/>
                </a:lnTo>
                <a:close/>
                <a:moveTo>
                  <a:pt x="4556" y="4446"/>
                </a:moveTo>
                <a:lnTo>
                  <a:pt x="3893" y="4272"/>
                </a:lnTo>
                <a:lnTo>
                  <a:pt x="4339" y="3827"/>
                </a:lnTo>
                <a:lnTo>
                  <a:pt x="4556" y="4446"/>
                </a:lnTo>
                <a:close/>
                <a:moveTo>
                  <a:pt x="4220" y="3592"/>
                </a:moveTo>
                <a:lnTo>
                  <a:pt x="3644" y="4168"/>
                </a:lnTo>
                <a:lnTo>
                  <a:pt x="2785" y="3309"/>
                </a:lnTo>
                <a:lnTo>
                  <a:pt x="3361" y="2733"/>
                </a:lnTo>
                <a:lnTo>
                  <a:pt x="4220" y="3592"/>
                </a:lnTo>
                <a:close/>
              </a:path>
            </a:pathLst>
          </a:custGeom>
          <a:solidFill>
            <a:schemeClr val="bg1"/>
          </a:solidFill>
          <a:ln>
            <a:noFill/>
          </a:ln>
        </p:spPr>
        <p:txBody>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6" name="TextBox 76"/>
          <p:cNvSpPr txBox="1"/>
          <p:nvPr>
            <p:custDataLst>
              <p:tags r:id="rId30"/>
            </p:custDataLst>
          </p:nvPr>
        </p:nvSpPr>
        <p:spPr>
          <a:xfrm>
            <a:off x="2552272" y="447214"/>
            <a:ext cx="7087457" cy="645160"/>
          </a:xfrm>
          <a:prstGeom prst="rect">
            <a:avLst/>
          </a:prstGeom>
          <a:noFill/>
        </p:spPr>
        <p:txBody>
          <a:bodyPr wrap="square" rtlCol="0" anchor="b" anchorCtr="0">
            <a:normAutofit fontScale="97500"/>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zh-CN" sz="3600" b="1" i="0" u="none" strike="noStrike" kern="1200" cap="none" spc="15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rPr>
              <a:t>功能介绍</a:t>
            </a:r>
          </a:p>
        </p:txBody>
      </p:sp>
      <p:sp>
        <p:nvSpPr>
          <p:cNvPr id="58" name="Rectangle 81"/>
          <p:cNvSpPr/>
          <p:nvPr>
            <p:custDataLst>
              <p:tags r:id="rId31"/>
            </p:custDataLst>
          </p:nvPr>
        </p:nvSpPr>
        <p:spPr>
          <a:xfrm flipV="1">
            <a:off x="5422632"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9" name="Rectangle 82"/>
          <p:cNvSpPr/>
          <p:nvPr>
            <p:custDataLst>
              <p:tags r:id="rId32"/>
            </p:custDataLst>
          </p:nvPr>
        </p:nvSpPr>
        <p:spPr>
          <a:xfrm flipV="1">
            <a:off x="5654753"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0" name="Rectangle 83"/>
          <p:cNvSpPr/>
          <p:nvPr>
            <p:custDataLst>
              <p:tags r:id="rId33"/>
            </p:custDataLst>
          </p:nvPr>
        </p:nvSpPr>
        <p:spPr>
          <a:xfrm flipV="1">
            <a:off x="5894104"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1" name="Rectangle 85"/>
          <p:cNvSpPr/>
          <p:nvPr>
            <p:custDataLst>
              <p:tags r:id="rId34"/>
            </p:custDataLst>
          </p:nvPr>
        </p:nvSpPr>
        <p:spPr>
          <a:xfrm flipV="1">
            <a:off x="6126275"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2" name="Rectangle 90"/>
          <p:cNvSpPr/>
          <p:nvPr>
            <p:custDataLst>
              <p:tags r:id="rId35"/>
            </p:custDataLst>
          </p:nvPr>
        </p:nvSpPr>
        <p:spPr>
          <a:xfrm flipV="1">
            <a:off x="6358396"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63" name="Rectangle 92"/>
          <p:cNvSpPr/>
          <p:nvPr>
            <p:custDataLst>
              <p:tags r:id="rId36"/>
            </p:custDataLst>
          </p:nvPr>
        </p:nvSpPr>
        <p:spPr>
          <a:xfrm flipV="1">
            <a:off x="6588277"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41" name="组合 40"/>
          <p:cNvGrpSpPr/>
          <p:nvPr>
            <p:custDataLst>
              <p:tags r:id="rId37"/>
            </p:custDataLst>
          </p:nvPr>
        </p:nvGrpSpPr>
        <p:grpSpPr>
          <a:xfrm rot="16200000">
            <a:off x="11259731" y="-808444"/>
            <a:ext cx="1724838" cy="1724838"/>
            <a:chOff x="11274882" y="5925396"/>
            <a:chExt cx="1724838" cy="1724838"/>
          </a:xfrm>
        </p:grpSpPr>
        <p:sp>
          <p:nvSpPr>
            <p:cNvPr id="42" name="任意多边形: 形状 41"/>
            <p:cNvSpPr/>
            <p:nvPr>
              <p:custDataLst>
                <p:tags r:id="rId43"/>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43" name="弧形 42"/>
            <p:cNvSpPr/>
            <p:nvPr>
              <p:custDataLst>
                <p:tags r:id="rId44"/>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p:cNvSpPr/>
            <p:nvPr>
              <p:custDataLst>
                <p:tags r:id="rId45"/>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5" name="组合 44"/>
          <p:cNvGrpSpPr/>
          <p:nvPr>
            <p:custDataLst>
              <p:tags r:id="rId38"/>
            </p:custDataLst>
          </p:nvPr>
        </p:nvGrpSpPr>
        <p:grpSpPr>
          <a:xfrm rot="5400000">
            <a:off x="-793361" y="5939858"/>
            <a:ext cx="1724838" cy="1724838"/>
            <a:chOff x="11274882" y="5925396"/>
            <a:chExt cx="1724838" cy="1724838"/>
          </a:xfrm>
        </p:grpSpPr>
        <p:sp>
          <p:nvSpPr>
            <p:cNvPr id="46" name="任意多边形: 形状 45"/>
            <p:cNvSpPr/>
            <p:nvPr>
              <p:custDataLst>
                <p:tags r:id="rId40"/>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47" name="弧形 46"/>
            <p:cNvSpPr/>
            <p:nvPr>
              <p:custDataLst>
                <p:tags r:id="rId41"/>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弧形 47"/>
            <p:cNvSpPr/>
            <p:nvPr>
              <p:custDataLst>
                <p:tags r:id="rId42"/>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4" name="Title 20"/>
          <p:cNvSpPr txBox="1"/>
          <p:nvPr>
            <p:custDataLst>
              <p:tags r:id="rId39"/>
            </p:custDataLst>
          </p:nvPr>
        </p:nvSpPr>
        <p:spPr>
          <a:xfrm>
            <a:off x="9140190" y="4907280"/>
            <a:ext cx="1911350" cy="1193165"/>
          </a:xfrm>
          <a:prstGeom prst="rect">
            <a:avLst/>
          </a:prstGeom>
        </p:spPr>
        <p:txBody>
          <a:bodyPr vert="horz" wrap="square" lIns="91440" tIns="45720" rIns="91440" bIns="45720" rtlCol="0" anchor="t" anchorCtr="0">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285750" indent="-285750" algn="l">
              <a:lnSpc>
                <a:spcPct val="150000"/>
              </a:lnSpc>
              <a:buFont typeface="Arial" panose="020B0604020202020204" pitchFamily="34" charset="0"/>
              <a:buChar char="•"/>
            </a:pPr>
            <a:r>
              <a:rPr lang="en-US" altLang="zh-CN" sz="14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1.</a:t>
            </a:r>
            <a:r>
              <a:rPr lang="zh-CN" altLang="en-US" sz="14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发送动态</a:t>
            </a:r>
          </a:p>
          <a:p>
            <a:pPr marL="285750" indent="-285750" algn="l">
              <a:lnSpc>
                <a:spcPct val="150000"/>
              </a:lnSpc>
              <a:buFont typeface="Arial" panose="020B0604020202020204" pitchFamily="34" charset="0"/>
              <a:buChar char="•"/>
            </a:pPr>
            <a:r>
              <a:rPr lang="en-US" altLang="zh-CN" sz="14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2.</a:t>
            </a:r>
            <a:r>
              <a:rPr lang="zh-CN" altLang="en-US" sz="14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推送到朋友圈</a:t>
            </a:r>
          </a:p>
          <a:p>
            <a:pPr marL="285750" indent="-285750" algn="l">
              <a:lnSpc>
                <a:spcPct val="150000"/>
              </a:lnSpc>
              <a:buFont typeface="Arial" panose="020B0604020202020204" pitchFamily="34" charset="0"/>
              <a:buChar char="•"/>
            </a:pPr>
            <a:r>
              <a:rPr lang="en-US" altLang="zh-CN" sz="14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3.</a:t>
            </a:r>
            <a:r>
              <a:rPr lang="zh-CN" altLang="en-US" sz="14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好友点赞</a:t>
            </a:r>
          </a:p>
          <a:p>
            <a:pPr marL="285750" indent="-285750" algn="l">
              <a:lnSpc>
                <a:spcPct val="150000"/>
              </a:lnSpc>
              <a:buFont typeface="Arial" panose="020B0604020202020204" pitchFamily="34" charset="0"/>
              <a:buChar char="•"/>
            </a:pPr>
            <a:endParaRPr kumimoji="0" lang="zh-CN" altLang="en-US" sz="1400" b="0" i="0" u="none" strike="noStrike" kern="1200" cap="none" spc="150" normalizeH="0" noProof="0" dirty="0">
              <a:ln>
                <a:noFill/>
              </a:ln>
              <a:solidFill>
                <a:schemeClr val="bg1">
                  <a:lumMod val="50000"/>
                </a:schemeClr>
              </a:solidFill>
              <a:effectLst/>
              <a:uLnTx/>
              <a:uFillTx/>
              <a:latin typeface="Arial" panose="020B0604020202020204" pitchFamily="34" charset="0"/>
              <a:ea typeface="微软雅黑" panose="020B0503020204020204" charset="-122"/>
              <a:cs typeface="Calibri Light" panose="020F0302020204030204"/>
              <a:sym typeface="Arial" panose="020B0604020202020204" pitchFamily="34" charset="0"/>
            </a:endParaRPr>
          </a:p>
        </p:txBody>
      </p:sp>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userDrawn="1">
            <p:custDataLst>
              <p:tags r:id="rId2"/>
            </p:custDataLst>
          </p:nvPr>
        </p:nvGrpSpPr>
        <p:grpSpPr>
          <a:xfrm rot="16200000">
            <a:off x="11259731" y="-808444"/>
            <a:ext cx="1724838" cy="1724838"/>
            <a:chOff x="11274882" y="5925396"/>
            <a:chExt cx="1724838" cy="1724838"/>
          </a:xfrm>
        </p:grpSpPr>
        <p:sp>
          <p:nvSpPr>
            <p:cNvPr id="7" name="任意多边形: 形状 8"/>
            <p:cNvSpPr/>
            <p:nvPr>
              <p:custDataLst>
                <p:tags r:id="rId23"/>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10" name="弧形 9"/>
            <p:cNvSpPr/>
            <p:nvPr>
              <p:custDataLst>
                <p:tags r:id="rId24"/>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6" name="弧形 15"/>
            <p:cNvSpPr/>
            <p:nvPr>
              <p:custDataLst>
                <p:tags r:id="rId25"/>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grpSp>
        <p:nvGrpSpPr>
          <p:cNvPr id="2" name="组合 1"/>
          <p:cNvGrpSpPr/>
          <p:nvPr userDrawn="1">
            <p:custDataLst>
              <p:tags r:id="rId3"/>
            </p:custDataLst>
          </p:nvPr>
        </p:nvGrpSpPr>
        <p:grpSpPr>
          <a:xfrm rot="5400000">
            <a:off x="-793361" y="5939858"/>
            <a:ext cx="1724838" cy="1724838"/>
            <a:chOff x="11274882" y="5925396"/>
            <a:chExt cx="1724838" cy="1724838"/>
          </a:xfrm>
        </p:grpSpPr>
        <p:sp>
          <p:nvSpPr>
            <p:cNvPr id="13" name="任意多边形: 形状 12"/>
            <p:cNvSpPr/>
            <p:nvPr>
              <p:custDataLst>
                <p:tags r:id="rId20"/>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3" name="弧形 2"/>
            <p:cNvSpPr/>
            <p:nvPr>
              <p:custDataLst>
                <p:tags r:id="rId21"/>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4" name="弧形 3"/>
            <p:cNvSpPr/>
            <p:nvPr>
              <p:custDataLst>
                <p:tags r:id="rId22"/>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sp>
        <p:nvSpPr>
          <p:cNvPr id="25" name="矩形 24"/>
          <p:cNvSpPr/>
          <p:nvPr>
            <p:custDataLst>
              <p:tags r:id="rId4"/>
            </p:custDataLst>
          </p:nvPr>
        </p:nvSpPr>
        <p:spPr>
          <a:xfrm>
            <a:off x="984885" y="1016635"/>
            <a:ext cx="3605530" cy="4844415"/>
          </a:xfrm>
          <a:prstGeom prst="rect">
            <a:avLst/>
          </a:prstGeom>
          <a:blipFill>
            <a:blip r:embed="rId28"/>
            <a:srcRect/>
            <a:stretch>
              <a:fillRect l="-53795" t="141" r="-53914" b="-14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8" name="矩形 7"/>
          <p:cNvSpPr/>
          <p:nvPr>
            <p:custDataLst>
              <p:tags r:id="rId5"/>
            </p:custDataLst>
          </p:nvPr>
        </p:nvSpPr>
        <p:spPr>
          <a:xfrm>
            <a:off x="5194935" y="815340"/>
            <a:ext cx="6094730" cy="52336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2" name="矩形 11"/>
          <p:cNvSpPr/>
          <p:nvPr>
            <p:custDataLst>
              <p:tags r:id="rId6"/>
            </p:custDataLst>
          </p:nvPr>
        </p:nvSpPr>
        <p:spPr>
          <a:xfrm>
            <a:off x="788670" y="830580"/>
            <a:ext cx="3997960" cy="5217160"/>
          </a:xfrm>
          <a:prstGeom prst="rect">
            <a:avLst/>
          </a:prstGeom>
          <a:noFill/>
          <a:ln w="38100">
            <a:solidFill>
              <a:srgbClr val="C2B09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6" name="矩形 5"/>
          <p:cNvSpPr/>
          <p:nvPr>
            <p:custDataLst>
              <p:tags r:id="rId7"/>
            </p:custDataLst>
          </p:nvPr>
        </p:nvSpPr>
        <p:spPr>
          <a:xfrm>
            <a:off x="984570" y="4498746"/>
            <a:ext cx="3606160" cy="1363467"/>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1" name="矩形 10"/>
          <p:cNvSpPr/>
          <p:nvPr>
            <p:custDataLst>
              <p:tags r:id="rId8"/>
            </p:custDataLst>
          </p:nvPr>
        </p:nvSpPr>
        <p:spPr>
          <a:xfrm>
            <a:off x="5848985" y="2972404"/>
            <a:ext cx="919480" cy="919542"/>
          </a:xfrm>
          <a:prstGeom prst="rect">
            <a:avLst/>
          </a:prstGeom>
          <a:solidFill>
            <a:srgbClr val="C2B0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4" name="矩形 13"/>
          <p:cNvSpPr/>
          <p:nvPr>
            <p:custDataLst>
              <p:tags r:id="rId9"/>
            </p:custDataLst>
          </p:nvPr>
        </p:nvSpPr>
        <p:spPr>
          <a:xfrm>
            <a:off x="5848985" y="1444943"/>
            <a:ext cx="919480" cy="91954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5" name="任意多边形 14"/>
          <p:cNvSpPr/>
          <p:nvPr>
            <p:custDataLst>
              <p:tags r:id="rId10"/>
            </p:custDataLst>
          </p:nvPr>
        </p:nvSpPr>
        <p:spPr>
          <a:xfrm>
            <a:off x="6020110" y="1696540"/>
            <a:ext cx="578506" cy="4163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8037" h="437859">
                <a:moveTo>
                  <a:pt x="435614" y="275305"/>
                </a:moveTo>
                <a:cubicBezTo>
                  <a:pt x="437271" y="274359"/>
                  <a:pt x="439284" y="274596"/>
                  <a:pt x="440823" y="275778"/>
                </a:cubicBezTo>
                <a:cubicBezTo>
                  <a:pt x="448635" y="281809"/>
                  <a:pt x="457277" y="285948"/>
                  <a:pt x="466273" y="287959"/>
                </a:cubicBezTo>
                <a:cubicBezTo>
                  <a:pt x="467930" y="288313"/>
                  <a:pt x="469232" y="289496"/>
                  <a:pt x="469824" y="291033"/>
                </a:cubicBezTo>
                <a:lnTo>
                  <a:pt x="478939" y="315276"/>
                </a:lnTo>
                <a:lnTo>
                  <a:pt x="488172" y="291033"/>
                </a:lnTo>
                <a:cubicBezTo>
                  <a:pt x="488764" y="289496"/>
                  <a:pt x="490066" y="288313"/>
                  <a:pt x="491723" y="287959"/>
                </a:cubicBezTo>
                <a:cubicBezTo>
                  <a:pt x="500838" y="285948"/>
                  <a:pt x="509361" y="281809"/>
                  <a:pt x="517174" y="275778"/>
                </a:cubicBezTo>
                <a:cubicBezTo>
                  <a:pt x="518713" y="274596"/>
                  <a:pt x="520725" y="274359"/>
                  <a:pt x="522382" y="275305"/>
                </a:cubicBezTo>
                <a:cubicBezTo>
                  <a:pt x="529485" y="278971"/>
                  <a:pt x="564878" y="298247"/>
                  <a:pt x="573875" y="309954"/>
                </a:cubicBezTo>
                <a:cubicBezTo>
                  <a:pt x="591157" y="332423"/>
                  <a:pt x="603468" y="399829"/>
                  <a:pt x="607966" y="427738"/>
                </a:cubicBezTo>
                <a:cubicBezTo>
                  <a:pt x="608203" y="429157"/>
                  <a:pt x="607848" y="430694"/>
                  <a:pt x="606901" y="431758"/>
                </a:cubicBezTo>
                <a:cubicBezTo>
                  <a:pt x="605954" y="432823"/>
                  <a:pt x="604652" y="433414"/>
                  <a:pt x="603231" y="433414"/>
                </a:cubicBezTo>
                <a:lnTo>
                  <a:pt x="354765" y="433414"/>
                </a:lnTo>
                <a:cubicBezTo>
                  <a:pt x="353344" y="433414"/>
                  <a:pt x="352042" y="432823"/>
                  <a:pt x="351095" y="431758"/>
                </a:cubicBezTo>
                <a:cubicBezTo>
                  <a:pt x="350148" y="430694"/>
                  <a:pt x="349793" y="429157"/>
                  <a:pt x="350030" y="427738"/>
                </a:cubicBezTo>
                <a:cubicBezTo>
                  <a:pt x="354528" y="399829"/>
                  <a:pt x="366839" y="332423"/>
                  <a:pt x="384122" y="309954"/>
                </a:cubicBezTo>
                <a:cubicBezTo>
                  <a:pt x="393118" y="298247"/>
                  <a:pt x="428512" y="278971"/>
                  <a:pt x="435614" y="275305"/>
                </a:cubicBezTo>
                <a:close/>
                <a:moveTo>
                  <a:pt x="479051" y="123066"/>
                </a:moveTo>
                <a:cubicBezTo>
                  <a:pt x="542255" y="123066"/>
                  <a:pt x="548646" y="158180"/>
                  <a:pt x="548646" y="201334"/>
                </a:cubicBezTo>
                <a:cubicBezTo>
                  <a:pt x="548646" y="244607"/>
                  <a:pt x="517518" y="279721"/>
                  <a:pt x="479051" y="279721"/>
                </a:cubicBezTo>
                <a:cubicBezTo>
                  <a:pt x="440584" y="279721"/>
                  <a:pt x="409337" y="244607"/>
                  <a:pt x="409337" y="201334"/>
                </a:cubicBezTo>
                <a:cubicBezTo>
                  <a:pt x="409337" y="198852"/>
                  <a:pt x="409337" y="196369"/>
                  <a:pt x="409455" y="193886"/>
                </a:cubicBezTo>
                <a:cubicBezTo>
                  <a:pt x="405668" y="196723"/>
                  <a:pt x="402235" y="200389"/>
                  <a:pt x="400460" y="205000"/>
                </a:cubicBezTo>
                <a:cubicBezTo>
                  <a:pt x="397856" y="211502"/>
                  <a:pt x="399276" y="219305"/>
                  <a:pt x="404484" y="228173"/>
                </a:cubicBezTo>
                <a:cubicBezTo>
                  <a:pt x="406259" y="228646"/>
                  <a:pt x="407916" y="229710"/>
                  <a:pt x="408982" y="231365"/>
                </a:cubicBezTo>
                <a:lnTo>
                  <a:pt x="411822" y="235503"/>
                </a:lnTo>
                <a:cubicBezTo>
                  <a:pt x="413124" y="237276"/>
                  <a:pt x="413598" y="239405"/>
                  <a:pt x="413243" y="241651"/>
                </a:cubicBezTo>
                <a:cubicBezTo>
                  <a:pt x="412888" y="243779"/>
                  <a:pt x="411586" y="245671"/>
                  <a:pt x="409810" y="246853"/>
                </a:cubicBezTo>
                <a:cubicBezTo>
                  <a:pt x="408508" y="247799"/>
                  <a:pt x="406851" y="248390"/>
                  <a:pt x="405194" y="248390"/>
                </a:cubicBezTo>
                <a:cubicBezTo>
                  <a:pt x="402472" y="248390"/>
                  <a:pt x="399986" y="247090"/>
                  <a:pt x="398448" y="244843"/>
                </a:cubicBezTo>
                <a:lnTo>
                  <a:pt x="395489" y="240705"/>
                </a:lnTo>
                <a:cubicBezTo>
                  <a:pt x="394187" y="238695"/>
                  <a:pt x="393832" y="236331"/>
                  <a:pt x="394305" y="234202"/>
                </a:cubicBezTo>
                <a:cubicBezTo>
                  <a:pt x="387085" y="222143"/>
                  <a:pt x="385428" y="210793"/>
                  <a:pt x="389334" y="200625"/>
                </a:cubicBezTo>
                <a:cubicBezTo>
                  <a:pt x="393358" y="190221"/>
                  <a:pt x="402590" y="183482"/>
                  <a:pt x="410284" y="179344"/>
                </a:cubicBezTo>
                <a:cubicBezTo>
                  <a:pt x="413361" y="146830"/>
                  <a:pt x="426854" y="123066"/>
                  <a:pt x="479051" y="123066"/>
                </a:cubicBezTo>
                <a:close/>
                <a:moveTo>
                  <a:pt x="251377" y="87196"/>
                </a:moveTo>
                <a:cubicBezTo>
                  <a:pt x="255047" y="87078"/>
                  <a:pt x="258599" y="88970"/>
                  <a:pt x="260493" y="92162"/>
                </a:cubicBezTo>
                <a:lnTo>
                  <a:pt x="294826" y="150452"/>
                </a:lnTo>
                <a:lnTo>
                  <a:pt x="373554" y="150452"/>
                </a:lnTo>
                <a:cubicBezTo>
                  <a:pt x="379118" y="150452"/>
                  <a:pt x="383735" y="155063"/>
                  <a:pt x="383735" y="160738"/>
                </a:cubicBezTo>
                <a:cubicBezTo>
                  <a:pt x="383735" y="166414"/>
                  <a:pt x="379118" y="171025"/>
                  <a:pt x="373554" y="171025"/>
                </a:cubicBezTo>
                <a:lnTo>
                  <a:pt x="289025" y="171025"/>
                </a:lnTo>
                <a:cubicBezTo>
                  <a:pt x="285355" y="171025"/>
                  <a:pt x="281921" y="169015"/>
                  <a:pt x="280145" y="165941"/>
                </a:cubicBezTo>
                <a:lnTo>
                  <a:pt x="252206" y="118529"/>
                </a:lnTo>
                <a:lnTo>
                  <a:pt x="201773" y="214890"/>
                </a:lnTo>
                <a:cubicBezTo>
                  <a:pt x="200115" y="217964"/>
                  <a:pt x="197155" y="219974"/>
                  <a:pt x="193722" y="220329"/>
                </a:cubicBezTo>
                <a:cubicBezTo>
                  <a:pt x="193367" y="220329"/>
                  <a:pt x="193012" y="220447"/>
                  <a:pt x="192657" y="220447"/>
                </a:cubicBezTo>
                <a:cubicBezTo>
                  <a:pt x="189579" y="220447"/>
                  <a:pt x="186619" y="219028"/>
                  <a:pt x="184606" y="216545"/>
                </a:cubicBezTo>
                <a:lnTo>
                  <a:pt x="148261" y="171025"/>
                </a:lnTo>
                <a:lnTo>
                  <a:pt x="75926" y="171025"/>
                </a:lnTo>
                <a:cubicBezTo>
                  <a:pt x="70243" y="171025"/>
                  <a:pt x="65626" y="166414"/>
                  <a:pt x="65626" y="160738"/>
                </a:cubicBezTo>
                <a:cubicBezTo>
                  <a:pt x="65626" y="155063"/>
                  <a:pt x="70243" y="150452"/>
                  <a:pt x="75926" y="150452"/>
                </a:cubicBezTo>
                <a:lnTo>
                  <a:pt x="153233" y="150452"/>
                </a:lnTo>
                <a:cubicBezTo>
                  <a:pt x="156311" y="150452"/>
                  <a:pt x="159271" y="151871"/>
                  <a:pt x="161284" y="154354"/>
                </a:cubicBezTo>
                <a:lnTo>
                  <a:pt x="190881" y="191480"/>
                </a:lnTo>
                <a:lnTo>
                  <a:pt x="242498" y="92635"/>
                </a:lnTo>
                <a:cubicBezTo>
                  <a:pt x="244274" y="89325"/>
                  <a:pt x="247589" y="87315"/>
                  <a:pt x="251377" y="87196"/>
                </a:cubicBezTo>
                <a:close/>
                <a:moveTo>
                  <a:pt x="13735" y="0"/>
                </a:moveTo>
                <a:lnTo>
                  <a:pt x="495160" y="0"/>
                </a:lnTo>
                <a:cubicBezTo>
                  <a:pt x="502738" y="0"/>
                  <a:pt x="508776" y="6147"/>
                  <a:pt x="508776" y="13713"/>
                </a:cubicBezTo>
                <a:lnTo>
                  <a:pt x="508776" y="104618"/>
                </a:lnTo>
                <a:cubicBezTo>
                  <a:pt x="499186" y="102254"/>
                  <a:pt x="488411" y="101072"/>
                  <a:pt x="476452" y="101072"/>
                </a:cubicBezTo>
                <a:cubicBezTo>
                  <a:pt x="472308" y="101072"/>
                  <a:pt x="468282" y="101190"/>
                  <a:pt x="464375" y="101426"/>
                </a:cubicBezTo>
                <a:lnTo>
                  <a:pt x="464375" y="37946"/>
                </a:lnTo>
                <a:lnTo>
                  <a:pt x="44401" y="37946"/>
                </a:lnTo>
                <a:lnTo>
                  <a:pt x="44401" y="297896"/>
                </a:lnTo>
                <a:lnTo>
                  <a:pt x="203653" y="297896"/>
                </a:lnTo>
                <a:lnTo>
                  <a:pt x="305242" y="297896"/>
                </a:lnTo>
                <a:lnTo>
                  <a:pt x="362667" y="297896"/>
                </a:lnTo>
                <a:cubicBezTo>
                  <a:pt x="356037" y="306998"/>
                  <a:pt x="350117" y="320356"/>
                  <a:pt x="345025" y="335842"/>
                </a:cubicBezTo>
                <a:lnTo>
                  <a:pt x="325015" y="335842"/>
                </a:lnTo>
                <a:cubicBezTo>
                  <a:pt x="326673" y="345772"/>
                  <a:pt x="329515" y="359957"/>
                  <a:pt x="334132" y="375916"/>
                </a:cubicBezTo>
                <a:cubicBezTo>
                  <a:pt x="330343" y="392584"/>
                  <a:pt x="327265" y="409606"/>
                  <a:pt x="324778" y="424974"/>
                </a:cubicBezTo>
                <a:cubicBezTo>
                  <a:pt x="324068" y="429348"/>
                  <a:pt x="324542" y="433722"/>
                  <a:pt x="325844" y="437859"/>
                </a:cubicBezTo>
                <a:lnTo>
                  <a:pt x="171566" y="437859"/>
                </a:lnTo>
                <a:cubicBezTo>
                  <a:pt x="166829" y="437859"/>
                  <a:pt x="162567" y="435495"/>
                  <a:pt x="159962" y="431594"/>
                </a:cubicBezTo>
                <a:cubicBezTo>
                  <a:pt x="157476" y="427575"/>
                  <a:pt x="157120" y="422728"/>
                  <a:pt x="159133" y="418472"/>
                </a:cubicBezTo>
                <a:cubicBezTo>
                  <a:pt x="173815" y="386437"/>
                  <a:pt x="180801" y="354046"/>
                  <a:pt x="183761" y="335842"/>
                </a:cubicBezTo>
                <a:lnTo>
                  <a:pt x="13735" y="335842"/>
                </a:lnTo>
                <a:cubicBezTo>
                  <a:pt x="6157" y="335842"/>
                  <a:pt x="0" y="329695"/>
                  <a:pt x="0" y="322129"/>
                </a:cubicBezTo>
                <a:lnTo>
                  <a:pt x="0" y="13713"/>
                </a:lnTo>
                <a:cubicBezTo>
                  <a:pt x="0" y="6147"/>
                  <a:pt x="6157" y="0"/>
                  <a:pt x="13735"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6" name="矩形 25"/>
          <p:cNvSpPr/>
          <p:nvPr>
            <p:custDataLst>
              <p:tags r:id="rId11"/>
            </p:custDataLst>
          </p:nvPr>
        </p:nvSpPr>
        <p:spPr>
          <a:xfrm>
            <a:off x="5848985" y="4499866"/>
            <a:ext cx="919480" cy="91954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8" name="任意多边形 17"/>
          <p:cNvSpPr/>
          <p:nvPr>
            <p:custDataLst>
              <p:tags r:id="rId12"/>
            </p:custDataLst>
          </p:nvPr>
        </p:nvSpPr>
        <p:spPr>
          <a:xfrm>
            <a:off x="6020110" y="3198459"/>
            <a:ext cx="578506" cy="46743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5451" h="489568">
                <a:moveTo>
                  <a:pt x="479900" y="284819"/>
                </a:moveTo>
                <a:cubicBezTo>
                  <a:pt x="465151" y="284819"/>
                  <a:pt x="453167" y="296695"/>
                  <a:pt x="453167" y="311424"/>
                </a:cubicBezTo>
                <a:cubicBezTo>
                  <a:pt x="453167" y="326245"/>
                  <a:pt x="465151" y="338120"/>
                  <a:pt x="479900" y="338120"/>
                </a:cubicBezTo>
                <a:cubicBezTo>
                  <a:pt x="494649" y="338120"/>
                  <a:pt x="506633" y="326245"/>
                  <a:pt x="506633" y="311424"/>
                </a:cubicBezTo>
                <a:cubicBezTo>
                  <a:pt x="506633" y="296695"/>
                  <a:pt x="494649" y="284819"/>
                  <a:pt x="479900" y="284819"/>
                </a:cubicBezTo>
                <a:close/>
                <a:moveTo>
                  <a:pt x="402929" y="284819"/>
                </a:moveTo>
                <a:cubicBezTo>
                  <a:pt x="388180" y="284819"/>
                  <a:pt x="376196" y="296695"/>
                  <a:pt x="376196" y="311424"/>
                </a:cubicBezTo>
                <a:cubicBezTo>
                  <a:pt x="376196" y="326245"/>
                  <a:pt x="388180" y="338120"/>
                  <a:pt x="402929" y="338120"/>
                </a:cubicBezTo>
                <a:cubicBezTo>
                  <a:pt x="417678" y="338120"/>
                  <a:pt x="429569" y="326245"/>
                  <a:pt x="429569" y="311424"/>
                </a:cubicBezTo>
                <a:cubicBezTo>
                  <a:pt x="429569" y="296695"/>
                  <a:pt x="417678" y="284819"/>
                  <a:pt x="402929" y="284819"/>
                </a:cubicBezTo>
                <a:close/>
                <a:moveTo>
                  <a:pt x="429477" y="174720"/>
                </a:moveTo>
                <a:cubicBezTo>
                  <a:pt x="528756" y="183649"/>
                  <a:pt x="605451" y="241369"/>
                  <a:pt x="605451" y="311516"/>
                </a:cubicBezTo>
                <a:cubicBezTo>
                  <a:pt x="605451" y="387738"/>
                  <a:pt x="514745" y="449508"/>
                  <a:pt x="402929" y="449508"/>
                </a:cubicBezTo>
                <a:cubicBezTo>
                  <a:pt x="382003" y="449508"/>
                  <a:pt x="361724" y="447299"/>
                  <a:pt x="342734" y="443340"/>
                </a:cubicBezTo>
                <a:lnTo>
                  <a:pt x="298579" y="486423"/>
                </a:lnTo>
                <a:cubicBezTo>
                  <a:pt x="295722" y="489368"/>
                  <a:pt x="291297" y="490289"/>
                  <a:pt x="287425" y="489000"/>
                </a:cubicBezTo>
                <a:cubicBezTo>
                  <a:pt x="283554" y="487527"/>
                  <a:pt x="280788" y="484121"/>
                  <a:pt x="280235" y="480071"/>
                </a:cubicBezTo>
                <a:lnTo>
                  <a:pt x="272123" y="416828"/>
                </a:lnTo>
                <a:cubicBezTo>
                  <a:pt x="228337" y="391513"/>
                  <a:pt x="200406" y="353677"/>
                  <a:pt x="200406" y="311516"/>
                </a:cubicBezTo>
                <a:cubicBezTo>
                  <a:pt x="200406" y="309675"/>
                  <a:pt x="200683" y="307833"/>
                  <a:pt x="200867" y="305992"/>
                </a:cubicBezTo>
                <a:cubicBezTo>
                  <a:pt x="201420" y="305992"/>
                  <a:pt x="201881" y="306084"/>
                  <a:pt x="202526" y="306084"/>
                </a:cubicBezTo>
                <a:cubicBezTo>
                  <a:pt x="219488" y="306084"/>
                  <a:pt x="236357" y="304796"/>
                  <a:pt x="252765" y="302218"/>
                </a:cubicBezTo>
                <a:lnTo>
                  <a:pt x="285766" y="334438"/>
                </a:lnTo>
                <a:cubicBezTo>
                  <a:pt x="293417" y="341894"/>
                  <a:pt x="303557" y="346129"/>
                  <a:pt x="314435" y="346129"/>
                </a:cubicBezTo>
                <a:cubicBezTo>
                  <a:pt x="318951" y="346129"/>
                  <a:pt x="323468" y="345392"/>
                  <a:pt x="327709" y="343919"/>
                </a:cubicBezTo>
                <a:cubicBezTo>
                  <a:pt x="342642" y="338580"/>
                  <a:pt x="353059" y="325784"/>
                  <a:pt x="354994" y="310411"/>
                </a:cubicBezTo>
                <a:lnTo>
                  <a:pt x="361263" y="261253"/>
                </a:lnTo>
                <a:cubicBezTo>
                  <a:pt x="395923" y="238055"/>
                  <a:pt x="419429" y="207952"/>
                  <a:pt x="429477" y="174720"/>
                </a:cubicBezTo>
                <a:close/>
                <a:moveTo>
                  <a:pt x="279509" y="111300"/>
                </a:moveTo>
                <a:cubicBezTo>
                  <a:pt x="264667" y="111300"/>
                  <a:pt x="252775" y="123268"/>
                  <a:pt x="252775" y="137997"/>
                </a:cubicBezTo>
                <a:cubicBezTo>
                  <a:pt x="252775" y="152727"/>
                  <a:pt x="264667" y="164695"/>
                  <a:pt x="279509" y="164695"/>
                </a:cubicBezTo>
                <a:cubicBezTo>
                  <a:pt x="294259" y="164695"/>
                  <a:pt x="306243" y="152727"/>
                  <a:pt x="306243" y="137997"/>
                </a:cubicBezTo>
                <a:cubicBezTo>
                  <a:pt x="306243" y="123268"/>
                  <a:pt x="294259" y="111300"/>
                  <a:pt x="279509" y="111300"/>
                </a:cubicBezTo>
                <a:close/>
                <a:moveTo>
                  <a:pt x="202534" y="111300"/>
                </a:moveTo>
                <a:cubicBezTo>
                  <a:pt x="187784" y="111300"/>
                  <a:pt x="175800" y="123268"/>
                  <a:pt x="175800" y="137997"/>
                </a:cubicBezTo>
                <a:cubicBezTo>
                  <a:pt x="175800" y="152727"/>
                  <a:pt x="187784" y="164695"/>
                  <a:pt x="202534" y="164695"/>
                </a:cubicBezTo>
                <a:cubicBezTo>
                  <a:pt x="217284" y="164695"/>
                  <a:pt x="229268" y="152727"/>
                  <a:pt x="229268" y="137997"/>
                </a:cubicBezTo>
                <a:cubicBezTo>
                  <a:pt x="229268" y="123268"/>
                  <a:pt x="217284" y="111300"/>
                  <a:pt x="202534" y="111300"/>
                </a:cubicBezTo>
                <a:close/>
                <a:moveTo>
                  <a:pt x="125558" y="111300"/>
                </a:moveTo>
                <a:cubicBezTo>
                  <a:pt x="110808" y="111300"/>
                  <a:pt x="98824" y="123268"/>
                  <a:pt x="98824" y="137997"/>
                </a:cubicBezTo>
                <a:cubicBezTo>
                  <a:pt x="98824" y="152727"/>
                  <a:pt x="110808" y="164695"/>
                  <a:pt x="125558" y="164695"/>
                </a:cubicBezTo>
                <a:cubicBezTo>
                  <a:pt x="140308" y="164695"/>
                  <a:pt x="152292" y="152727"/>
                  <a:pt x="152292" y="137997"/>
                </a:cubicBezTo>
                <a:cubicBezTo>
                  <a:pt x="152292" y="123268"/>
                  <a:pt x="140308" y="111300"/>
                  <a:pt x="125558" y="111300"/>
                </a:cubicBezTo>
                <a:close/>
                <a:moveTo>
                  <a:pt x="202534" y="0"/>
                </a:moveTo>
                <a:cubicBezTo>
                  <a:pt x="314356" y="0"/>
                  <a:pt x="404975" y="61772"/>
                  <a:pt x="404975" y="137997"/>
                </a:cubicBezTo>
                <a:cubicBezTo>
                  <a:pt x="404975" y="180253"/>
                  <a:pt x="377135" y="217997"/>
                  <a:pt x="333254" y="243314"/>
                </a:cubicBezTo>
                <a:lnTo>
                  <a:pt x="325234" y="306559"/>
                </a:lnTo>
                <a:cubicBezTo>
                  <a:pt x="324681" y="310701"/>
                  <a:pt x="321915" y="314108"/>
                  <a:pt x="317951" y="315489"/>
                </a:cubicBezTo>
                <a:cubicBezTo>
                  <a:pt x="316845" y="315857"/>
                  <a:pt x="315646" y="316133"/>
                  <a:pt x="314448" y="316133"/>
                </a:cubicBezTo>
                <a:cubicBezTo>
                  <a:pt x="311590" y="316133"/>
                  <a:pt x="308825" y="315028"/>
                  <a:pt x="306797" y="313003"/>
                </a:cubicBezTo>
                <a:lnTo>
                  <a:pt x="262731" y="269919"/>
                </a:lnTo>
                <a:cubicBezTo>
                  <a:pt x="243649" y="273878"/>
                  <a:pt x="223460" y="276087"/>
                  <a:pt x="202534" y="276087"/>
                </a:cubicBezTo>
                <a:cubicBezTo>
                  <a:pt x="90712" y="276087"/>
                  <a:pt x="0" y="214223"/>
                  <a:pt x="0" y="137997"/>
                </a:cubicBezTo>
                <a:cubicBezTo>
                  <a:pt x="0" y="61772"/>
                  <a:pt x="90712" y="0"/>
                  <a:pt x="20253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53" name="任意多边形 52"/>
          <p:cNvSpPr/>
          <p:nvPr>
            <p:custDataLst>
              <p:tags r:id="rId13"/>
            </p:custDataLst>
          </p:nvPr>
        </p:nvSpPr>
        <p:spPr>
          <a:xfrm>
            <a:off x="6020110" y="4696546"/>
            <a:ext cx="578506" cy="5274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cxnSp>
        <p:nvCxnSpPr>
          <p:cNvPr id="19" name="直接连接符 18"/>
          <p:cNvCxnSpPr/>
          <p:nvPr>
            <p:custDataLst>
              <p:tags r:id="rId14"/>
            </p:custDataLst>
          </p:nvPr>
        </p:nvCxnSpPr>
        <p:spPr>
          <a:xfrm>
            <a:off x="5848985" y="2668270"/>
            <a:ext cx="4636770" cy="0"/>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15"/>
            </p:custDataLst>
          </p:nvPr>
        </p:nvCxnSpPr>
        <p:spPr>
          <a:xfrm>
            <a:off x="5848985" y="4201795"/>
            <a:ext cx="4636770" cy="0"/>
          </a:xfrm>
          <a:prstGeom prst="line">
            <a:avLst/>
          </a:prstGeom>
          <a:ln w="3175" cap="rnd">
            <a:solidFill>
              <a:srgbClr val="BFBFBF"/>
            </a:solidFill>
            <a:round/>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6"/>
            </p:custDataLst>
          </p:nvPr>
        </p:nvSpPr>
        <p:spPr>
          <a:xfrm>
            <a:off x="6905829" y="4658371"/>
            <a:ext cx="3580244" cy="601981"/>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2000" spc="150">
                <a:solidFill>
                  <a:srgbClr val="000000"/>
                </a:solidFill>
                <a:latin typeface="微软雅黑" panose="020B0503020204020204" charset="-122"/>
                <a:ea typeface="微软雅黑" panose="020B0503020204020204" charset="-122"/>
                <a:sym typeface="Arial" panose="020B0604020202020204" pitchFamily="34" charset="0"/>
              </a:rPr>
              <a:t>接收消息</a:t>
            </a:r>
          </a:p>
        </p:txBody>
      </p:sp>
      <p:sp>
        <p:nvSpPr>
          <p:cNvPr id="23" name="文本框 22"/>
          <p:cNvSpPr txBox="1"/>
          <p:nvPr>
            <p:custDataLst>
              <p:tags r:id="rId17"/>
            </p:custDataLst>
          </p:nvPr>
        </p:nvSpPr>
        <p:spPr>
          <a:xfrm>
            <a:off x="6905829" y="3138181"/>
            <a:ext cx="3580244" cy="601981"/>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2000" spc="150">
                <a:solidFill>
                  <a:srgbClr val="000000"/>
                </a:solidFill>
                <a:latin typeface="微软雅黑" panose="020B0503020204020204" charset="-122"/>
                <a:ea typeface="微软雅黑" panose="020B0503020204020204" charset="-122"/>
                <a:sym typeface="Arial" panose="020B0604020202020204" pitchFamily="34" charset="0"/>
              </a:rPr>
              <a:t>发送消息</a:t>
            </a:r>
          </a:p>
        </p:txBody>
      </p:sp>
      <p:sp>
        <p:nvSpPr>
          <p:cNvPr id="24" name="文本框 23"/>
          <p:cNvSpPr txBox="1"/>
          <p:nvPr>
            <p:custDataLst>
              <p:tags r:id="rId18"/>
            </p:custDataLst>
          </p:nvPr>
        </p:nvSpPr>
        <p:spPr>
          <a:xfrm>
            <a:off x="6905829" y="1603386"/>
            <a:ext cx="3580244" cy="601981"/>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2000" spc="150">
                <a:solidFill>
                  <a:srgbClr val="000000"/>
                </a:solidFill>
                <a:latin typeface="微软雅黑" panose="020B0503020204020204" charset="-122"/>
                <a:ea typeface="微软雅黑" panose="020B0503020204020204" charset="-122"/>
                <a:sym typeface="Arial" panose="020B0604020202020204" pitchFamily="34" charset="0"/>
              </a:rPr>
              <a:t>显示当前好友聊天列表</a:t>
            </a:r>
          </a:p>
        </p:txBody>
      </p:sp>
      <p:sp>
        <p:nvSpPr>
          <p:cNvPr id="20" name="文本框 19"/>
          <p:cNvSpPr txBox="1"/>
          <p:nvPr>
            <p:custDataLst>
              <p:tags r:id="rId19"/>
            </p:custDataLst>
          </p:nvPr>
        </p:nvSpPr>
        <p:spPr>
          <a:xfrm>
            <a:off x="1894751" y="4810455"/>
            <a:ext cx="1605280" cy="740048"/>
          </a:xfrm>
          <a:prstGeom prst="rect">
            <a:avLst/>
          </a:prstGeom>
          <a:noFill/>
        </p:spPr>
        <p:txBody>
          <a:bodyPr wrap="square" rtlCol="0" anchor="ctr">
            <a:normAutofit fontScale="77500" lnSpcReduction="20000"/>
          </a:bodyPr>
          <a:lstStyle/>
          <a:p>
            <a:pPr>
              <a:lnSpc>
                <a:spcPct val="120000"/>
              </a:lnSpc>
            </a:pPr>
            <a:r>
              <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   聊天功能   </a:t>
            </a:r>
          </a:p>
        </p:txBody>
      </p:sp>
    </p:spTree>
    <p:custDataLst>
      <p:tags r:id="rId1"/>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94460" y="160129"/>
            <a:ext cx="11037600" cy="670167"/>
          </a:xfrm>
        </p:spPr>
        <p:txBody>
          <a:bodyPr>
            <a:normAutofit fontScale="90000"/>
          </a:bodyPr>
          <a:lstStyle/>
          <a:p>
            <a:r>
              <a:rPr lang="zh-CN" altLang="en-US">
                <a:sym typeface="Arial" panose="020B0604020202020204" pitchFamily="34" charset="0"/>
              </a:rPr>
              <a:t>效果图</a:t>
            </a:r>
            <a:r>
              <a:rPr lang="en-US" altLang="zh-CN">
                <a:sym typeface="Arial" panose="020B0604020202020204" pitchFamily="34" charset="0"/>
              </a:rPr>
              <a:t>+</a:t>
            </a:r>
            <a:r>
              <a:rPr lang="zh-CN" altLang="en-US">
                <a:sym typeface="Arial" panose="020B0604020202020204" pitchFamily="34" charset="0"/>
              </a:rPr>
              <a:t>代码实现</a:t>
            </a:r>
            <a:br>
              <a:rPr lang="zh-CN" altLang="en-US">
                <a:sym typeface="Arial" panose="020B0604020202020204" pitchFamily="34" charset="0"/>
              </a:rPr>
            </a:br>
            <a:endParaRPr lang="zh-CN" altLang="en-US">
              <a:sym typeface="Arial" panose="020B0604020202020204" pitchFamily="34" charset="0"/>
            </a:endParaRPr>
          </a:p>
        </p:txBody>
      </p:sp>
      <p:pic>
        <p:nvPicPr>
          <p:cNvPr id="3" name="图片 2" descr="%_ZU`$NYHCL5DV)49][WGCW"/>
          <p:cNvPicPr>
            <a:picLocks noChangeAspect="1"/>
          </p:cNvPicPr>
          <p:nvPr/>
        </p:nvPicPr>
        <p:blipFill>
          <a:blip r:embed="rId4"/>
          <a:stretch>
            <a:fillRect/>
          </a:stretch>
        </p:blipFill>
        <p:spPr>
          <a:xfrm>
            <a:off x="6880225" y="3451860"/>
            <a:ext cx="4251960" cy="2722880"/>
          </a:xfrm>
          <a:prstGeom prst="rect">
            <a:avLst/>
          </a:prstGeom>
        </p:spPr>
      </p:pic>
      <p:pic>
        <p:nvPicPr>
          <p:cNvPr id="4" name="图片 3" descr="[QX0ZVAG48S)3CQ%`P@_J5T"/>
          <p:cNvPicPr>
            <a:picLocks noChangeAspect="1"/>
          </p:cNvPicPr>
          <p:nvPr/>
        </p:nvPicPr>
        <p:blipFill>
          <a:blip r:embed="rId5"/>
          <a:stretch>
            <a:fillRect/>
          </a:stretch>
        </p:blipFill>
        <p:spPr>
          <a:xfrm>
            <a:off x="6880225" y="1192530"/>
            <a:ext cx="4497705" cy="2031365"/>
          </a:xfrm>
          <a:prstGeom prst="rect">
            <a:avLst/>
          </a:prstGeom>
        </p:spPr>
      </p:pic>
      <p:pic>
        <p:nvPicPr>
          <p:cNvPr id="7" name="图片 6">
            <a:extLst>
              <a:ext uri="{FF2B5EF4-FFF2-40B4-BE49-F238E27FC236}">
                <a16:creationId xmlns:a16="http://schemas.microsoft.com/office/drawing/2014/main" id="{ED893AB7-7EAC-4D30-90C2-CE71EAA6A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779" y="1192531"/>
            <a:ext cx="6069304" cy="5394700"/>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rot="16200000">
            <a:off x="11259731" y="-808444"/>
            <a:ext cx="1724838" cy="1724838"/>
            <a:chOff x="11274882" y="5925396"/>
            <a:chExt cx="1724838" cy="1724838"/>
          </a:xfrm>
        </p:grpSpPr>
        <p:sp>
          <p:nvSpPr>
            <p:cNvPr id="4" name="任意多边形: 形状 8"/>
            <p:cNvSpPr/>
            <p:nvPr>
              <p:custDataLst>
                <p:tags r:id="rId28"/>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10" name="弧形 9"/>
            <p:cNvSpPr/>
            <p:nvPr>
              <p:custDataLst>
                <p:tags r:id="rId29"/>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1" name="弧形 10"/>
            <p:cNvSpPr/>
            <p:nvPr>
              <p:custDataLst>
                <p:tags r:id="rId30"/>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grpSp>
        <p:nvGrpSpPr>
          <p:cNvPr id="12" name="组合 11"/>
          <p:cNvGrpSpPr/>
          <p:nvPr userDrawn="1">
            <p:custDataLst>
              <p:tags r:id="rId3"/>
            </p:custDataLst>
          </p:nvPr>
        </p:nvGrpSpPr>
        <p:grpSpPr>
          <a:xfrm rot="5400000">
            <a:off x="-793361" y="5939858"/>
            <a:ext cx="1724838" cy="1724838"/>
            <a:chOff x="11274882" y="5925396"/>
            <a:chExt cx="1724838" cy="1724838"/>
          </a:xfrm>
        </p:grpSpPr>
        <p:sp>
          <p:nvSpPr>
            <p:cNvPr id="13" name="任意多边形: 形状 12"/>
            <p:cNvSpPr/>
            <p:nvPr>
              <p:custDataLst>
                <p:tags r:id="rId25"/>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14" name="弧形 13"/>
            <p:cNvSpPr/>
            <p:nvPr>
              <p:custDataLst>
                <p:tags r:id="rId26"/>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5" name="弧形 14"/>
            <p:cNvSpPr/>
            <p:nvPr>
              <p:custDataLst>
                <p:tags r:id="rId27"/>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sp>
        <p:nvSpPr>
          <p:cNvPr id="2" name="TextBox 49"/>
          <p:cNvSpPr txBox="1">
            <a:spLocks noChangeArrowheads="1"/>
          </p:cNvSpPr>
          <p:nvPr>
            <p:custDataLst>
              <p:tags r:id="rId4"/>
            </p:custDataLst>
          </p:nvPr>
        </p:nvSpPr>
        <p:spPr bwMode="auto">
          <a:xfrm>
            <a:off x="1170731" y="307012"/>
            <a:ext cx="8852738" cy="69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marL="0" marR="0" lvl="0" indent="0" defTabSz="1218565" rtl="0" eaLnBrk="1" fontAlgn="base" latinLnBrk="0" hangingPunct="1">
              <a:lnSpc>
                <a:spcPct val="120000"/>
              </a:lnSpc>
              <a:spcBef>
                <a:spcPct val="0"/>
              </a:spcBef>
              <a:spcAft>
                <a:spcPct val="0"/>
              </a:spcAft>
              <a:buClrTx/>
              <a:buSzTx/>
              <a:buFontTx/>
              <a:buNone/>
              <a:defRPr/>
            </a:pPr>
            <a:r>
              <a:rPr kumimoji="0" lang="zh-CN" altLang="en-US" sz="3600" b="1" i="0" u="none" strike="noStrike" kern="1200" cap="none" spc="300" normalizeH="0" noProof="0">
                <a:ln>
                  <a:noFill/>
                </a:ln>
                <a:solidFill>
                  <a:srgbClr val="262626"/>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kumimoji="0" lang="zh-CN" altLang="en-US" b="1" i="0" u="none" strike="noStrike" kern="1200" cap="none" spc="300" normalizeH="0" noProof="0">
                <a:ln>
                  <a:noFill/>
                </a:ln>
                <a:solidFill>
                  <a:srgbClr val="262626"/>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通讯录</a:t>
            </a:r>
            <a:r>
              <a:rPr kumimoji="0" lang="zh-CN" altLang="en-US" sz="3600" b="1" i="0" u="none" strike="noStrike" kern="1200" cap="none" spc="300" normalizeH="0" noProof="0">
                <a:ln>
                  <a:noFill/>
                </a:ln>
                <a:solidFill>
                  <a:srgbClr val="262626"/>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 </a:t>
            </a:r>
          </a:p>
        </p:txBody>
      </p:sp>
      <p:sp>
        <p:nvSpPr>
          <p:cNvPr id="6" name="矩形 5"/>
          <p:cNvSpPr/>
          <p:nvPr>
            <p:custDataLst>
              <p:tags r:id="rId5"/>
            </p:custDataLst>
          </p:nvPr>
        </p:nvSpPr>
        <p:spPr>
          <a:xfrm>
            <a:off x="0" y="749300"/>
            <a:ext cx="53340" cy="8585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grpSp>
        <p:nvGrpSpPr>
          <p:cNvPr id="34" name="组合 33"/>
          <p:cNvGrpSpPr/>
          <p:nvPr>
            <p:custDataLst>
              <p:tags r:id="rId6"/>
            </p:custDataLst>
          </p:nvPr>
        </p:nvGrpSpPr>
        <p:grpSpPr>
          <a:xfrm>
            <a:off x="10795605" y="1006231"/>
            <a:ext cx="538198" cy="344658"/>
            <a:chOff x="11382102" y="604536"/>
            <a:chExt cx="420495" cy="269282"/>
          </a:xfrm>
        </p:grpSpPr>
        <p:sp>
          <p:nvSpPr>
            <p:cNvPr id="35" name="Line 16"/>
            <p:cNvSpPr>
              <a:spLocks noChangeShapeType="1"/>
            </p:cNvSpPr>
            <p:nvPr>
              <p:custDataLst>
                <p:tags r:id="rId22"/>
              </p:custDataLst>
            </p:nvPr>
          </p:nvSpPr>
          <p:spPr bwMode="auto">
            <a:xfrm flipH="1">
              <a:off x="11382102" y="604536"/>
              <a:ext cx="420495" cy="0"/>
            </a:xfrm>
            <a:prstGeom prst="line">
              <a:avLst/>
            </a:prstGeom>
            <a:noFill/>
            <a:ln w="38100" cap="flat">
              <a:solidFill>
                <a:srgbClr val="D9D9D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id-ID"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36" name="Line 17"/>
            <p:cNvSpPr>
              <a:spLocks noChangeShapeType="1"/>
            </p:cNvSpPr>
            <p:nvPr>
              <p:custDataLst>
                <p:tags r:id="rId23"/>
              </p:custDataLst>
            </p:nvPr>
          </p:nvSpPr>
          <p:spPr bwMode="auto">
            <a:xfrm flipH="1">
              <a:off x="11608525" y="739177"/>
              <a:ext cx="194072" cy="0"/>
            </a:xfrm>
            <a:prstGeom prst="line">
              <a:avLst/>
            </a:prstGeom>
            <a:noFill/>
            <a:ln w="38100" cap="flat">
              <a:solidFill>
                <a:srgbClr val="D9D9D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id-ID"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37" name="Line 18"/>
            <p:cNvSpPr>
              <a:spLocks noChangeShapeType="1"/>
            </p:cNvSpPr>
            <p:nvPr>
              <p:custDataLst>
                <p:tags r:id="rId24"/>
              </p:custDataLst>
            </p:nvPr>
          </p:nvSpPr>
          <p:spPr bwMode="auto">
            <a:xfrm flipH="1">
              <a:off x="11500972" y="873818"/>
              <a:ext cx="301625" cy="0"/>
            </a:xfrm>
            <a:prstGeom prst="line">
              <a:avLst/>
            </a:prstGeom>
            <a:noFill/>
            <a:ln w="38100" cap="flat">
              <a:solidFill>
                <a:srgbClr val="D9D9D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id-ID">
                <a:solidFill>
                  <a:srgbClr val="000000"/>
                </a:solidFill>
                <a:latin typeface="微软雅黑" panose="020B0503020204020204" charset="-122"/>
                <a:ea typeface="微软雅黑" panose="020B0503020204020204" charset="-122"/>
                <a:sym typeface="Arial" panose="020B0604020202020204" pitchFamily="34" charset="0"/>
              </a:endParaRPr>
            </a:p>
          </p:txBody>
        </p:sp>
      </p:grpSp>
      <p:sp>
        <p:nvSpPr>
          <p:cNvPr id="17" name="文本框 16"/>
          <p:cNvSpPr txBox="1"/>
          <p:nvPr>
            <p:custDataLst>
              <p:tags r:id="rId7"/>
            </p:custDataLst>
          </p:nvPr>
        </p:nvSpPr>
        <p:spPr>
          <a:xfrm>
            <a:off x="1496369" y="4019456"/>
            <a:ext cx="2612460" cy="1461202"/>
          </a:xfrm>
          <a:prstGeom prst="rect">
            <a:avLst/>
          </a:prstGeom>
          <a:noFill/>
        </p:spPr>
        <p:txBody>
          <a:bodyPr wrap="square" lIns="90000" tIns="46800" rIns="90000" bIns="46800" rtlCol="0" anchor="ctr" anchorCtr="0">
            <a:normAutofit/>
          </a:bodyPr>
          <a:lstStyle/>
          <a:p>
            <a:pPr marL="285750" indent="-285750">
              <a:lnSpc>
                <a:spcPct val="150000"/>
              </a:lnSpc>
              <a:buFont typeface="Arial" panose="020B0604020202020204" pitchFamily="34" charset="0"/>
              <a:buChar char="•"/>
            </a:pPr>
            <a:endParaRPr lang="en-US" altLang="zh-CN" sz="20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a:p>
            <a:pPr indent="0">
              <a:lnSpc>
                <a:spcPct val="150000"/>
              </a:lnSpc>
              <a:buFont typeface="Arial" panose="020B0604020202020204" pitchFamily="34" charset="0"/>
              <a:buNone/>
            </a:pPr>
            <a:r>
              <a:rPr lang="en-US" altLang="zh-CN" sz="2000" b="1"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   </a:t>
            </a:r>
            <a:r>
              <a:rPr lang="zh-CN" altLang="en-US" sz="2000" b="1"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显示通讯录列表</a:t>
            </a:r>
          </a:p>
          <a:p>
            <a:pPr lvl="0" algn="ctr">
              <a:lnSpc>
                <a:spcPct val="120000"/>
              </a:lnSpc>
              <a:defRPr/>
            </a:pPr>
            <a:endParaRPr lang="zh-CN" altLang="en-US" sz="2000" b="1" spc="150" dirty="0">
              <a:solidFill>
                <a:srgbClr val="404040"/>
              </a:solidFill>
              <a:latin typeface="微软雅黑" panose="020B0503020204020204" charset="-122"/>
              <a:ea typeface="微软雅黑" panose="020B0503020204020204" charset="-122"/>
              <a:sym typeface="Arial" panose="020B0604020202020204" pitchFamily="34" charset="0"/>
            </a:endParaRPr>
          </a:p>
        </p:txBody>
      </p:sp>
      <p:sp>
        <p:nvSpPr>
          <p:cNvPr id="18" name="文本框 17"/>
          <p:cNvSpPr txBox="1"/>
          <p:nvPr>
            <p:custDataLst>
              <p:tags r:id="rId8"/>
            </p:custDataLst>
          </p:nvPr>
        </p:nvSpPr>
        <p:spPr>
          <a:xfrm>
            <a:off x="4690194" y="4019456"/>
            <a:ext cx="2612460" cy="1461202"/>
          </a:xfrm>
          <a:prstGeom prst="rect">
            <a:avLst/>
          </a:prstGeom>
          <a:noFill/>
        </p:spPr>
        <p:txBody>
          <a:bodyPr wrap="square" lIns="90000" tIns="46800" rIns="90000" bIns="46800" rtlCol="0" anchor="ctr" anchorCtr="0">
            <a:normAutofit/>
          </a:bodyPr>
          <a:lstStyle/>
          <a:p>
            <a:pPr lvl="0" algn="ctr">
              <a:lnSpc>
                <a:spcPct val="120000"/>
              </a:lnSpc>
              <a:defRPr/>
            </a:pPr>
            <a:endParaRPr lang="en-US" altLang="zh-CN" sz="20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a:p>
            <a:pPr lvl="0" algn="ctr">
              <a:lnSpc>
                <a:spcPct val="120000"/>
              </a:lnSpc>
              <a:defRPr/>
            </a:pPr>
            <a:r>
              <a:rPr lang="en-US" altLang="zh-CN" sz="2000" b="1"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  </a:t>
            </a:r>
            <a:r>
              <a:rPr lang="zh-CN" altLang="en-US" sz="2000" b="1"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同步本地通讯录</a:t>
            </a:r>
          </a:p>
          <a:p>
            <a:pPr lvl="0" algn="ctr">
              <a:lnSpc>
                <a:spcPct val="120000"/>
              </a:lnSpc>
              <a:defRPr/>
            </a:pPr>
            <a:endParaRPr lang="zh-CN" altLang="en-US" sz="2000" b="1" spc="150" dirty="0">
              <a:solidFill>
                <a:srgbClr val="404040"/>
              </a:solidFill>
              <a:latin typeface="微软雅黑" panose="020B0503020204020204" charset="-122"/>
              <a:ea typeface="微软雅黑" panose="020B0503020204020204" charset="-122"/>
              <a:sym typeface="Arial" panose="020B0604020202020204" pitchFamily="34" charset="0"/>
            </a:endParaRPr>
          </a:p>
        </p:txBody>
      </p:sp>
      <p:sp>
        <p:nvSpPr>
          <p:cNvPr id="19" name="文本框 18"/>
          <p:cNvSpPr txBox="1"/>
          <p:nvPr>
            <p:custDataLst>
              <p:tags r:id="rId9"/>
            </p:custDataLst>
          </p:nvPr>
        </p:nvSpPr>
        <p:spPr>
          <a:xfrm>
            <a:off x="8083170" y="4019456"/>
            <a:ext cx="2612460" cy="1461202"/>
          </a:xfrm>
          <a:prstGeom prst="rect">
            <a:avLst/>
          </a:prstGeom>
          <a:noFill/>
        </p:spPr>
        <p:txBody>
          <a:bodyPr wrap="square" lIns="90000" tIns="46800" rIns="90000" bIns="46800" rtlCol="0" anchor="ctr" anchorCtr="0">
            <a:normAutofit/>
          </a:bodyPr>
          <a:lstStyle/>
          <a:p>
            <a:pPr lvl="0" algn="ctr">
              <a:lnSpc>
                <a:spcPct val="120000"/>
              </a:lnSpc>
              <a:defRPr/>
            </a:pPr>
            <a:endParaRPr lang="en-US" altLang="zh-CN" sz="2000"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endParaRPr>
          </a:p>
          <a:p>
            <a:pPr lvl="0" algn="ctr">
              <a:lnSpc>
                <a:spcPct val="120000"/>
              </a:lnSpc>
              <a:defRPr/>
            </a:pPr>
            <a:r>
              <a:rPr lang="zh-CN" altLang="en-US" sz="2000" b="1" spc="150" dirty="0">
                <a:solidFill>
                  <a:schemeClr val="bg1">
                    <a:lumMod val="50000"/>
                  </a:schemeClr>
                </a:solidFill>
                <a:latin typeface="Arial" panose="020B0604020202020204" pitchFamily="34" charset="0"/>
                <a:ea typeface="微软雅黑" panose="020B0503020204020204" charset="-122"/>
                <a:sym typeface="Arial" panose="020B0604020202020204" pitchFamily="34" charset="0"/>
              </a:rPr>
              <a:t>拨打电话</a:t>
            </a:r>
          </a:p>
          <a:p>
            <a:pPr lvl="0" algn="ctr">
              <a:lnSpc>
                <a:spcPct val="120000"/>
              </a:lnSpc>
              <a:defRPr/>
            </a:pPr>
            <a:endParaRPr lang="zh-CN" altLang="en-US" sz="2000" b="1" spc="150" dirty="0">
              <a:solidFill>
                <a:srgbClr val="404040"/>
              </a:solidFill>
              <a:latin typeface="微软雅黑" panose="020B0503020204020204" charset="-122"/>
              <a:ea typeface="微软雅黑" panose="020B0503020204020204" charset="-122"/>
              <a:sym typeface="Arial" panose="020B0604020202020204" pitchFamily="34" charset="0"/>
            </a:endParaRPr>
          </a:p>
        </p:txBody>
      </p:sp>
      <p:sp>
        <p:nvSpPr>
          <p:cNvPr id="5" name="矩形: 圆角 4"/>
          <p:cNvSpPr/>
          <p:nvPr>
            <p:custDataLst>
              <p:tags r:id="rId10"/>
            </p:custDataLst>
          </p:nvPr>
        </p:nvSpPr>
        <p:spPr>
          <a:xfrm>
            <a:off x="1410880" y="2367416"/>
            <a:ext cx="2783439" cy="3657600"/>
          </a:xfrm>
          <a:prstGeom prst="round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0" name="矩形: 圆角 19"/>
          <p:cNvSpPr/>
          <p:nvPr>
            <p:custDataLst>
              <p:tags r:id="rId11"/>
            </p:custDataLst>
          </p:nvPr>
        </p:nvSpPr>
        <p:spPr>
          <a:xfrm>
            <a:off x="4689795" y="2367509"/>
            <a:ext cx="2783439" cy="3657600"/>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1" name="矩形: 圆角 20"/>
          <p:cNvSpPr/>
          <p:nvPr>
            <p:custDataLst>
              <p:tags r:id="rId12"/>
            </p:custDataLst>
          </p:nvPr>
        </p:nvSpPr>
        <p:spPr>
          <a:xfrm>
            <a:off x="7997681" y="2367416"/>
            <a:ext cx="2783439" cy="3657600"/>
          </a:xfrm>
          <a:prstGeom prst="round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grpSp>
        <p:nvGrpSpPr>
          <p:cNvPr id="24" name="组合 23"/>
          <p:cNvGrpSpPr/>
          <p:nvPr>
            <p:custDataLst>
              <p:tags r:id="rId13"/>
            </p:custDataLst>
          </p:nvPr>
        </p:nvGrpSpPr>
        <p:grpSpPr>
          <a:xfrm>
            <a:off x="8671673" y="3110663"/>
            <a:ext cx="1435453" cy="728869"/>
            <a:chOff x="5157283" y="3232474"/>
            <a:chExt cx="1435453" cy="728869"/>
          </a:xfrm>
        </p:grpSpPr>
        <p:sp>
          <p:nvSpPr>
            <p:cNvPr id="25" name="任意形状 34" descr="A0"/>
            <p:cNvSpPr/>
            <p:nvPr>
              <p:custDataLst>
                <p:tags r:id="rId20"/>
              </p:custDataLst>
            </p:nvPr>
          </p:nvSpPr>
          <p:spPr>
            <a:xfrm>
              <a:off x="5157283" y="3232474"/>
              <a:ext cx="631918" cy="728253"/>
            </a:xfrm>
            <a:custGeom>
              <a:avLst/>
              <a:gdLst>
                <a:gd name="connsiteX0" fmla="*/ 316687 w 631918"/>
                <a:gd name="connsiteY0" fmla="*/ 0 h 728253"/>
                <a:gd name="connsiteX1" fmla="*/ 631918 w 631918"/>
                <a:gd name="connsiteY1" fmla="*/ 309389 h 728253"/>
                <a:gd name="connsiteX2" fmla="*/ 631918 w 631918"/>
                <a:gd name="connsiteY2" fmla="*/ 728253 h 728253"/>
                <a:gd name="connsiteX3" fmla="*/ 442195 w 631918"/>
                <a:gd name="connsiteY3" fmla="*/ 728253 h 728253"/>
                <a:gd name="connsiteX4" fmla="*/ 442195 w 631918"/>
                <a:gd name="connsiteY4" fmla="*/ 312322 h 728253"/>
                <a:gd name="connsiteX5" fmla="*/ 316687 w 631918"/>
                <a:gd name="connsiteY5" fmla="*/ 170751 h 728253"/>
                <a:gd name="connsiteX6" fmla="*/ 189724 w 631918"/>
                <a:gd name="connsiteY6" fmla="*/ 312311 h 728253"/>
                <a:gd name="connsiteX7" fmla="*/ 189724 w 631918"/>
                <a:gd name="connsiteY7" fmla="*/ 728253 h 728253"/>
                <a:gd name="connsiteX8" fmla="*/ 0 w 631918"/>
                <a:gd name="connsiteY8" fmla="*/ 728253 h 728253"/>
                <a:gd name="connsiteX9" fmla="*/ 0 w 631918"/>
                <a:gd name="connsiteY9" fmla="*/ 309389 h 728253"/>
                <a:gd name="connsiteX10" fmla="*/ 316687 w 631918"/>
                <a:gd name="connsiteY10" fmla="*/ 0 h 72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28253">
                  <a:moveTo>
                    <a:pt x="316687" y="0"/>
                  </a:moveTo>
                  <a:cubicBezTo>
                    <a:pt x="485970" y="0"/>
                    <a:pt x="631918" y="110913"/>
                    <a:pt x="631918" y="309389"/>
                  </a:cubicBezTo>
                  <a:lnTo>
                    <a:pt x="631918" y="728253"/>
                  </a:lnTo>
                  <a:lnTo>
                    <a:pt x="442195" y="728253"/>
                  </a:lnTo>
                  <a:lnTo>
                    <a:pt x="442195" y="312322"/>
                  </a:lnTo>
                  <a:cubicBezTo>
                    <a:pt x="442195" y="224747"/>
                    <a:pt x="391121" y="170751"/>
                    <a:pt x="316687" y="170751"/>
                  </a:cubicBezTo>
                  <a:cubicBezTo>
                    <a:pt x="242264" y="170751"/>
                    <a:pt x="189724" y="224747"/>
                    <a:pt x="189724" y="312311"/>
                  </a:cubicBezTo>
                  <a:lnTo>
                    <a:pt x="189724" y="728253"/>
                  </a:lnTo>
                  <a:lnTo>
                    <a:pt x="0" y="728253"/>
                  </a:lnTo>
                  <a:lnTo>
                    <a:pt x="0" y="309389"/>
                  </a:lnTo>
                  <a:cubicBezTo>
                    <a:pt x="0" y="110913"/>
                    <a:pt x="147402" y="0"/>
                    <a:pt x="316687" y="0"/>
                  </a:cubicBezTo>
                  <a:close/>
                </a:path>
              </a:pathLst>
            </a:custGeom>
            <a:solidFill>
              <a:srgbClr val="AEB79D"/>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26" name="任意形状 39" descr="A3"/>
            <p:cNvSpPr/>
            <p:nvPr>
              <p:custDataLst>
                <p:tags r:id="rId21"/>
              </p:custDataLst>
            </p:nvPr>
          </p:nvSpPr>
          <p:spPr>
            <a:xfrm>
              <a:off x="5946012" y="3233107"/>
              <a:ext cx="646724" cy="728236"/>
            </a:xfrm>
            <a:custGeom>
              <a:avLst/>
              <a:gdLst>
                <a:gd name="connsiteX0" fmla="*/ 317950 w 646724"/>
                <a:gd name="connsiteY0" fmla="*/ 0 h 728236"/>
                <a:gd name="connsiteX1" fmla="*/ 634446 w 646724"/>
                <a:gd name="connsiteY1" fmla="*/ 297536 h 728236"/>
                <a:gd name="connsiteX2" fmla="*/ 514853 w 646724"/>
                <a:gd name="connsiteY2" fmla="*/ 510481 h 728236"/>
                <a:gd name="connsiteX3" fmla="*/ 638527 w 646724"/>
                <a:gd name="connsiteY3" fmla="*/ 662462 h 728236"/>
                <a:gd name="connsiteX4" fmla="*/ 646724 w 646724"/>
                <a:gd name="connsiteY4" fmla="*/ 728236 h 728236"/>
                <a:gd name="connsiteX5" fmla="*/ 457343 w 646724"/>
                <a:gd name="connsiteY5" fmla="*/ 728236 h 728236"/>
                <a:gd name="connsiteX6" fmla="*/ 449772 w 646724"/>
                <a:gd name="connsiteY6" fmla="*/ 682292 h 728236"/>
                <a:gd name="connsiteX7" fmla="*/ 313565 w 646724"/>
                <a:gd name="connsiteY7" fmla="*/ 597992 h 728236"/>
                <a:gd name="connsiteX8" fmla="*/ 285868 w 646724"/>
                <a:gd name="connsiteY8" fmla="*/ 597992 h 728236"/>
                <a:gd name="connsiteX9" fmla="*/ 285868 w 646724"/>
                <a:gd name="connsiteY9" fmla="*/ 433183 h 728236"/>
                <a:gd name="connsiteX10" fmla="*/ 313576 w 646724"/>
                <a:gd name="connsiteY10" fmla="*/ 433183 h 728236"/>
                <a:gd name="connsiteX11" fmla="*/ 444837 w 646724"/>
                <a:gd name="connsiteY11" fmla="*/ 303364 h 728236"/>
                <a:gd name="connsiteX12" fmla="*/ 317950 w 646724"/>
                <a:gd name="connsiteY12" fmla="*/ 170649 h 728236"/>
                <a:gd name="connsiteX13" fmla="*/ 189609 w 646724"/>
                <a:gd name="connsiteY13" fmla="*/ 296082 h 728236"/>
                <a:gd name="connsiteX14" fmla="*/ 0 w 646724"/>
                <a:gd name="connsiteY14" fmla="*/ 296082 h 728236"/>
                <a:gd name="connsiteX15" fmla="*/ 317950 w 646724"/>
                <a:gd name="connsiteY15" fmla="*/ 0 h 7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6724" h="728236">
                  <a:moveTo>
                    <a:pt x="317950" y="0"/>
                  </a:moveTo>
                  <a:cubicBezTo>
                    <a:pt x="501731" y="0"/>
                    <a:pt x="634446" y="122513"/>
                    <a:pt x="634446" y="297536"/>
                  </a:cubicBezTo>
                  <a:cubicBezTo>
                    <a:pt x="634446" y="409848"/>
                    <a:pt x="583403" y="474013"/>
                    <a:pt x="514853" y="510481"/>
                  </a:cubicBezTo>
                  <a:cubicBezTo>
                    <a:pt x="570637" y="540013"/>
                    <a:pt x="618221" y="587598"/>
                    <a:pt x="638527" y="662462"/>
                  </a:cubicBezTo>
                  <a:lnTo>
                    <a:pt x="646724" y="728236"/>
                  </a:lnTo>
                  <a:lnTo>
                    <a:pt x="457343" y="728236"/>
                  </a:lnTo>
                  <a:lnTo>
                    <a:pt x="449772" y="682292"/>
                  </a:lnTo>
                  <a:cubicBezTo>
                    <a:pt x="430628" y="629989"/>
                    <a:pt x="383587" y="597992"/>
                    <a:pt x="313565" y="597992"/>
                  </a:cubicBezTo>
                  <a:lnTo>
                    <a:pt x="285868" y="597992"/>
                  </a:lnTo>
                  <a:lnTo>
                    <a:pt x="285868" y="433183"/>
                  </a:lnTo>
                  <a:lnTo>
                    <a:pt x="313576" y="433183"/>
                  </a:lnTo>
                  <a:cubicBezTo>
                    <a:pt x="405461" y="433183"/>
                    <a:pt x="444837" y="376300"/>
                    <a:pt x="444837" y="303364"/>
                  </a:cubicBezTo>
                  <a:cubicBezTo>
                    <a:pt x="444837" y="215864"/>
                    <a:pt x="386500" y="170649"/>
                    <a:pt x="317950" y="170649"/>
                  </a:cubicBezTo>
                  <a:cubicBezTo>
                    <a:pt x="246480" y="170649"/>
                    <a:pt x="193983" y="217319"/>
                    <a:pt x="189609" y="296082"/>
                  </a:cubicBezTo>
                  <a:lnTo>
                    <a:pt x="0" y="296082"/>
                  </a:lnTo>
                  <a:cubicBezTo>
                    <a:pt x="4373" y="110846"/>
                    <a:pt x="142928" y="0"/>
                    <a:pt x="317950" y="0"/>
                  </a:cubicBezTo>
                  <a:close/>
                </a:path>
              </a:pathLst>
            </a:custGeom>
            <a:solidFill>
              <a:srgbClr val="AEB79D"/>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grpSp>
      <p:grpSp>
        <p:nvGrpSpPr>
          <p:cNvPr id="27" name="组合 26"/>
          <p:cNvGrpSpPr/>
          <p:nvPr>
            <p:custDataLst>
              <p:tags r:id="rId14"/>
            </p:custDataLst>
          </p:nvPr>
        </p:nvGrpSpPr>
        <p:grpSpPr>
          <a:xfrm>
            <a:off x="5281603" y="3108344"/>
            <a:ext cx="1429642" cy="736299"/>
            <a:chOff x="2765873" y="3232474"/>
            <a:chExt cx="1429642" cy="736299"/>
          </a:xfrm>
        </p:grpSpPr>
        <p:sp>
          <p:nvSpPr>
            <p:cNvPr id="28" name="任意形状 55" descr="A0"/>
            <p:cNvSpPr/>
            <p:nvPr>
              <p:custDataLst>
                <p:tags r:id="rId18"/>
              </p:custDataLst>
            </p:nvPr>
          </p:nvSpPr>
          <p:spPr>
            <a:xfrm>
              <a:off x="2765873" y="3232474"/>
              <a:ext cx="631918" cy="736299"/>
            </a:xfrm>
            <a:custGeom>
              <a:avLst/>
              <a:gdLst>
                <a:gd name="connsiteX0" fmla="*/ 316687 w 631918"/>
                <a:gd name="connsiteY0" fmla="*/ 0 h 736299"/>
                <a:gd name="connsiteX1" fmla="*/ 631918 w 631918"/>
                <a:gd name="connsiteY1" fmla="*/ 309389 h 736299"/>
                <a:gd name="connsiteX2" fmla="*/ 631918 w 631918"/>
                <a:gd name="connsiteY2" fmla="*/ 736299 h 736299"/>
                <a:gd name="connsiteX3" fmla="*/ 442195 w 631918"/>
                <a:gd name="connsiteY3" fmla="*/ 736299 h 736299"/>
                <a:gd name="connsiteX4" fmla="*/ 442195 w 631918"/>
                <a:gd name="connsiteY4" fmla="*/ 312322 h 736299"/>
                <a:gd name="connsiteX5" fmla="*/ 316687 w 631918"/>
                <a:gd name="connsiteY5" fmla="*/ 170751 h 736299"/>
                <a:gd name="connsiteX6" fmla="*/ 189723 w 631918"/>
                <a:gd name="connsiteY6" fmla="*/ 312311 h 736299"/>
                <a:gd name="connsiteX7" fmla="*/ 189723 w 631918"/>
                <a:gd name="connsiteY7" fmla="*/ 736299 h 736299"/>
                <a:gd name="connsiteX8" fmla="*/ 0 w 631918"/>
                <a:gd name="connsiteY8" fmla="*/ 736299 h 736299"/>
                <a:gd name="connsiteX9" fmla="*/ 0 w 631918"/>
                <a:gd name="connsiteY9" fmla="*/ 309389 h 736299"/>
                <a:gd name="connsiteX10" fmla="*/ 316687 w 631918"/>
                <a:gd name="connsiteY10" fmla="*/ 0 h 73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36299">
                  <a:moveTo>
                    <a:pt x="316687" y="0"/>
                  </a:moveTo>
                  <a:cubicBezTo>
                    <a:pt x="485970" y="0"/>
                    <a:pt x="631918" y="110913"/>
                    <a:pt x="631918" y="309389"/>
                  </a:cubicBezTo>
                  <a:lnTo>
                    <a:pt x="631918" y="736299"/>
                  </a:lnTo>
                  <a:lnTo>
                    <a:pt x="442195" y="736299"/>
                  </a:lnTo>
                  <a:lnTo>
                    <a:pt x="442195" y="312322"/>
                  </a:lnTo>
                  <a:cubicBezTo>
                    <a:pt x="442195" y="224747"/>
                    <a:pt x="391121" y="170751"/>
                    <a:pt x="316687" y="170751"/>
                  </a:cubicBezTo>
                  <a:cubicBezTo>
                    <a:pt x="242264" y="170751"/>
                    <a:pt x="189723" y="224747"/>
                    <a:pt x="189723" y="312311"/>
                  </a:cubicBezTo>
                  <a:lnTo>
                    <a:pt x="189723" y="736299"/>
                  </a:lnTo>
                  <a:lnTo>
                    <a:pt x="0" y="736299"/>
                  </a:lnTo>
                  <a:lnTo>
                    <a:pt x="0" y="309389"/>
                  </a:lnTo>
                  <a:cubicBezTo>
                    <a:pt x="0" y="110913"/>
                    <a:pt x="147402" y="0"/>
                    <a:pt x="316687" y="0"/>
                  </a:cubicBezTo>
                  <a:close/>
                </a:path>
              </a:pathLst>
            </a:custGeom>
            <a:solidFill>
              <a:srgbClr val="B8B497"/>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29" name="任意形状 62" descr="A2"/>
            <p:cNvSpPr/>
            <p:nvPr>
              <p:custDataLst>
                <p:tags r:id="rId19"/>
              </p:custDataLst>
            </p:nvPr>
          </p:nvSpPr>
          <p:spPr>
            <a:xfrm>
              <a:off x="3557037" y="3233129"/>
              <a:ext cx="638478" cy="715701"/>
            </a:xfrm>
            <a:custGeom>
              <a:avLst/>
              <a:gdLst>
                <a:gd name="connsiteX0" fmla="*/ 319975 w 638478"/>
                <a:gd name="connsiteY0" fmla="*/ 0 h 715701"/>
                <a:gd name="connsiteX1" fmla="*/ 638478 w 638478"/>
                <a:gd name="connsiteY1" fmla="*/ 305251 h 715701"/>
                <a:gd name="connsiteX2" fmla="*/ 526415 w 638478"/>
                <a:gd name="connsiteY2" fmla="*/ 545598 h 715701"/>
                <a:gd name="connsiteX3" fmla="*/ 379875 w 638478"/>
                <a:gd name="connsiteY3" fmla="*/ 715701 h 715701"/>
                <a:gd name="connsiteX4" fmla="*/ 146785 w 638478"/>
                <a:gd name="connsiteY4" fmla="*/ 715701 h 715701"/>
                <a:gd name="connsiteX5" fmla="*/ 392230 w 638478"/>
                <a:gd name="connsiteY5" fmla="*/ 430582 h 715701"/>
                <a:gd name="connsiteX6" fmla="*/ 446798 w 638478"/>
                <a:gd name="connsiteY6" fmla="*/ 303769 h 715701"/>
                <a:gd name="connsiteX7" fmla="*/ 319975 w 638478"/>
                <a:gd name="connsiteY7" fmla="*/ 172535 h 715701"/>
                <a:gd name="connsiteX8" fmla="*/ 191693 w 638478"/>
                <a:gd name="connsiteY8" fmla="*/ 306721 h 715701"/>
                <a:gd name="connsiteX9" fmla="*/ 0 w 638478"/>
                <a:gd name="connsiteY9" fmla="*/ 306721 h 715701"/>
                <a:gd name="connsiteX10" fmla="*/ 319975 w 638478"/>
                <a:gd name="connsiteY10" fmla="*/ 0 h 71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478" h="715701">
                  <a:moveTo>
                    <a:pt x="319975" y="0"/>
                  </a:moveTo>
                  <a:cubicBezTo>
                    <a:pt x="505776" y="0"/>
                    <a:pt x="638478" y="116486"/>
                    <a:pt x="638478" y="305251"/>
                  </a:cubicBezTo>
                  <a:cubicBezTo>
                    <a:pt x="638478" y="406990"/>
                    <a:pt x="598670" y="461547"/>
                    <a:pt x="526415" y="545598"/>
                  </a:cubicBezTo>
                  <a:lnTo>
                    <a:pt x="379875" y="715701"/>
                  </a:lnTo>
                  <a:lnTo>
                    <a:pt x="146785" y="715701"/>
                  </a:lnTo>
                  <a:lnTo>
                    <a:pt x="392230" y="430582"/>
                  </a:lnTo>
                  <a:cubicBezTo>
                    <a:pt x="430568" y="384870"/>
                    <a:pt x="446798" y="352422"/>
                    <a:pt x="446798" y="303769"/>
                  </a:cubicBezTo>
                  <a:cubicBezTo>
                    <a:pt x="446798" y="225622"/>
                    <a:pt x="401073" y="172535"/>
                    <a:pt x="319975" y="172535"/>
                  </a:cubicBezTo>
                  <a:cubicBezTo>
                    <a:pt x="256563" y="172535"/>
                    <a:pt x="191693" y="204982"/>
                    <a:pt x="191693" y="306721"/>
                  </a:cubicBezTo>
                  <a:lnTo>
                    <a:pt x="0" y="306721"/>
                  </a:lnTo>
                  <a:cubicBezTo>
                    <a:pt x="0" y="115028"/>
                    <a:pt x="140089" y="12"/>
                    <a:pt x="319975" y="0"/>
                  </a:cubicBezTo>
                  <a:close/>
                </a:path>
              </a:pathLst>
            </a:custGeom>
            <a:solidFill>
              <a:srgbClr val="B8B497"/>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grpSp>
      <p:grpSp>
        <p:nvGrpSpPr>
          <p:cNvPr id="30" name="组合 29"/>
          <p:cNvGrpSpPr/>
          <p:nvPr>
            <p:custDataLst>
              <p:tags r:id="rId15"/>
            </p:custDataLst>
          </p:nvPr>
        </p:nvGrpSpPr>
        <p:grpSpPr>
          <a:xfrm>
            <a:off x="2144964" y="3105553"/>
            <a:ext cx="1315270" cy="739090"/>
            <a:chOff x="534483" y="3229683"/>
            <a:chExt cx="1315270" cy="739090"/>
          </a:xfrm>
        </p:grpSpPr>
        <p:sp>
          <p:nvSpPr>
            <p:cNvPr id="31" name="任意形状 52" descr="A1"/>
            <p:cNvSpPr/>
            <p:nvPr>
              <p:custDataLst>
                <p:tags r:id="rId16"/>
              </p:custDataLst>
            </p:nvPr>
          </p:nvSpPr>
          <p:spPr>
            <a:xfrm>
              <a:off x="1439518" y="3229683"/>
              <a:ext cx="410235" cy="719146"/>
            </a:xfrm>
            <a:custGeom>
              <a:avLst/>
              <a:gdLst>
                <a:gd name="connsiteX0" fmla="*/ 216296 w 410235"/>
                <a:gd name="connsiteY0" fmla="*/ 0 h 719146"/>
                <a:gd name="connsiteX1" fmla="*/ 410235 w 410235"/>
                <a:gd name="connsiteY1" fmla="*/ 0 h 719146"/>
                <a:gd name="connsiteX2" fmla="*/ 410235 w 410235"/>
                <a:gd name="connsiteY2" fmla="*/ 719146 h 719146"/>
                <a:gd name="connsiteX3" fmla="*/ 216319 w 410235"/>
                <a:gd name="connsiteY3" fmla="*/ 719146 h 719146"/>
                <a:gd name="connsiteX4" fmla="*/ 216319 w 410235"/>
                <a:gd name="connsiteY4" fmla="*/ 208872 h 719146"/>
                <a:gd name="connsiteX5" fmla="*/ 0 w 410235"/>
                <a:gd name="connsiteY5" fmla="*/ 396828 h 719146"/>
                <a:gd name="connsiteX6" fmla="*/ 0 w 410235"/>
                <a:gd name="connsiteY6" fmla="*/ 187979 h 71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235" h="719146">
                  <a:moveTo>
                    <a:pt x="216296" y="0"/>
                  </a:moveTo>
                  <a:lnTo>
                    <a:pt x="410235" y="0"/>
                  </a:lnTo>
                  <a:lnTo>
                    <a:pt x="410235" y="719146"/>
                  </a:lnTo>
                  <a:lnTo>
                    <a:pt x="216319" y="719146"/>
                  </a:lnTo>
                  <a:lnTo>
                    <a:pt x="216319" y="208872"/>
                  </a:lnTo>
                  <a:lnTo>
                    <a:pt x="0" y="396828"/>
                  </a:lnTo>
                  <a:lnTo>
                    <a:pt x="0" y="187979"/>
                  </a:lnTo>
                  <a:close/>
                </a:path>
              </a:pathLst>
            </a:custGeom>
            <a:solidFill>
              <a:srgbClr val="C2B091"/>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32" name="任意形状 50" descr="A0"/>
            <p:cNvSpPr/>
            <p:nvPr>
              <p:custDataLst>
                <p:tags r:id="rId17"/>
              </p:custDataLst>
            </p:nvPr>
          </p:nvSpPr>
          <p:spPr>
            <a:xfrm>
              <a:off x="534483" y="3232474"/>
              <a:ext cx="631918" cy="736299"/>
            </a:xfrm>
            <a:custGeom>
              <a:avLst/>
              <a:gdLst>
                <a:gd name="connsiteX0" fmla="*/ 316687 w 631918"/>
                <a:gd name="connsiteY0" fmla="*/ 0 h 736299"/>
                <a:gd name="connsiteX1" fmla="*/ 631918 w 631918"/>
                <a:gd name="connsiteY1" fmla="*/ 309389 h 736299"/>
                <a:gd name="connsiteX2" fmla="*/ 631918 w 631918"/>
                <a:gd name="connsiteY2" fmla="*/ 736299 h 736299"/>
                <a:gd name="connsiteX3" fmla="*/ 442195 w 631918"/>
                <a:gd name="connsiteY3" fmla="*/ 736299 h 736299"/>
                <a:gd name="connsiteX4" fmla="*/ 442195 w 631918"/>
                <a:gd name="connsiteY4" fmla="*/ 312322 h 736299"/>
                <a:gd name="connsiteX5" fmla="*/ 316687 w 631918"/>
                <a:gd name="connsiteY5" fmla="*/ 170751 h 736299"/>
                <a:gd name="connsiteX6" fmla="*/ 189723 w 631918"/>
                <a:gd name="connsiteY6" fmla="*/ 312311 h 736299"/>
                <a:gd name="connsiteX7" fmla="*/ 189723 w 631918"/>
                <a:gd name="connsiteY7" fmla="*/ 736299 h 736299"/>
                <a:gd name="connsiteX8" fmla="*/ 0 w 631918"/>
                <a:gd name="connsiteY8" fmla="*/ 736299 h 736299"/>
                <a:gd name="connsiteX9" fmla="*/ 0 w 631918"/>
                <a:gd name="connsiteY9" fmla="*/ 309389 h 736299"/>
                <a:gd name="connsiteX10" fmla="*/ 316687 w 631918"/>
                <a:gd name="connsiteY10" fmla="*/ 0 h 73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36299">
                  <a:moveTo>
                    <a:pt x="316687" y="0"/>
                  </a:moveTo>
                  <a:cubicBezTo>
                    <a:pt x="485970" y="0"/>
                    <a:pt x="631918" y="110913"/>
                    <a:pt x="631918" y="309389"/>
                  </a:cubicBezTo>
                  <a:lnTo>
                    <a:pt x="631918" y="736299"/>
                  </a:lnTo>
                  <a:lnTo>
                    <a:pt x="442195" y="736299"/>
                  </a:lnTo>
                  <a:lnTo>
                    <a:pt x="442195" y="312322"/>
                  </a:lnTo>
                  <a:cubicBezTo>
                    <a:pt x="442195" y="224747"/>
                    <a:pt x="391121" y="170751"/>
                    <a:pt x="316687" y="170751"/>
                  </a:cubicBezTo>
                  <a:cubicBezTo>
                    <a:pt x="242263" y="170751"/>
                    <a:pt x="189723" y="224747"/>
                    <a:pt x="189723" y="312311"/>
                  </a:cubicBezTo>
                  <a:lnTo>
                    <a:pt x="189723" y="736299"/>
                  </a:lnTo>
                  <a:lnTo>
                    <a:pt x="0" y="736299"/>
                  </a:lnTo>
                  <a:lnTo>
                    <a:pt x="0" y="309389"/>
                  </a:lnTo>
                  <a:cubicBezTo>
                    <a:pt x="0" y="110913"/>
                    <a:pt x="147402" y="0"/>
                    <a:pt x="316687" y="0"/>
                  </a:cubicBezTo>
                  <a:close/>
                </a:path>
              </a:pathLst>
            </a:custGeom>
            <a:solidFill>
              <a:srgbClr val="C2B091"/>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grpSp>
    </p:spTree>
    <p:custDataLst>
      <p:tags r:id="rId1"/>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94460" y="160129"/>
            <a:ext cx="11037600" cy="670167"/>
          </a:xfrm>
        </p:spPr>
        <p:txBody>
          <a:bodyPr>
            <a:normAutofit fontScale="90000"/>
          </a:bodyPr>
          <a:lstStyle/>
          <a:p>
            <a:r>
              <a:rPr lang="zh-CN" altLang="en-US">
                <a:sym typeface="Arial" panose="020B0604020202020204" pitchFamily="34" charset="0"/>
              </a:rPr>
              <a:t>效果图</a:t>
            </a:r>
            <a:r>
              <a:rPr lang="en-US" altLang="zh-CN">
                <a:sym typeface="Arial" panose="020B0604020202020204" pitchFamily="34" charset="0"/>
              </a:rPr>
              <a:t>+</a:t>
            </a:r>
            <a:r>
              <a:rPr lang="zh-CN" altLang="en-US">
                <a:sym typeface="Arial" panose="020B0604020202020204" pitchFamily="34" charset="0"/>
              </a:rPr>
              <a:t>代码实现</a:t>
            </a:r>
            <a:br>
              <a:rPr lang="zh-CN" altLang="en-US">
                <a:sym typeface="Arial" panose="020B0604020202020204" pitchFamily="34" charset="0"/>
              </a:rPr>
            </a:br>
            <a:endParaRPr lang="en-US" altLang="zh-CN">
              <a:sym typeface="Arial" panose="020B0604020202020204" pitchFamily="34" charset="0"/>
            </a:endParaRPr>
          </a:p>
        </p:txBody>
      </p:sp>
      <p:pic>
        <p:nvPicPr>
          <p:cNvPr id="3" name="图片 2" descr="HE%3$[OGE5SR4ZB3LQ(]$UO"/>
          <p:cNvPicPr>
            <a:picLocks noChangeAspect="1"/>
          </p:cNvPicPr>
          <p:nvPr/>
        </p:nvPicPr>
        <p:blipFill>
          <a:blip r:embed="rId4"/>
          <a:stretch>
            <a:fillRect/>
          </a:stretch>
        </p:blipFill>
        <p:spPr>
          <a:xfrm>
            <a:off x="3603625" y="1052195"/>
            <a:ext cx="7223760" cy="5125085"/>
          </a:xfrm>
          <a:prstGeom prst="rect">
            <a:avLst/>
          </a:prstGeom>
        </p:spPr>
      </p:pic>
      <p:pic>
        <p:nvPicPr>
          <p:cNvPr id="6" name="图片 5">
            <a:extLst>
              <a:ext uri="{FF2B5EF4-FFF2-40B4-BE49-F238E27FC236}">
                <a16:creationId xmlns:a16="http://schemas.microsoft.com/office/drawing/2014/main" id="{99EEC378-5D37-4FE3-9290-17F4D8016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99" y="990426"/>
            <a:ext cx="2757884" cy="5707446"/>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diamond(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a:spLocks noChangeArrowheads="1"/>
          </p:cNvSpPr>
          <p:nvPr>
            <p:custDataLst>
              <p:tags r:id="rId2"/>
            </p:custDataLst>
          </p:nvPr>
        </p:nvSpPr>
        <p:spPr bwMode="auto">
          <a:xfrm rot="10800000">
            <a:off x="5046345" y="2807335"/>
            <a:ext cx="248285" cy="388620"/>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3" name="Freeform 1"/>
          <p:cNvSpPr>
            <a:spLocks noChangeArrowheads="1"/>
          </p:cNvSpPr>
          <p:nvPr>
            <p:custDataLst>
              <p:tags r:id="rId3"/>
            </p:custDataLst>
          </p:nvPr>
        </p:nvSpPr>
        <p:spPr bwMode="auto">
          <a:xfrm>
            <a:off x="6926580" y="2807335"/>
            <a:ext cx="248285" cy="388620"/>
          </a:xfrm>
          <a:custGeom>
            <a:avLst/>
            <a:gdLst>
              <a:gd name="T0" fmla="*/ 5999 w 6375"/>
              <a:gd name="T1" fmla="*/ 8218 h 9969"/>
              <a:gd name="T2" fmla="*/ 5999 w 6375"/>
              <a:gd name="T3" fmla="*/ 8218 h 9969"/>
              <a:gd name="T4" fmla="*/ 2750 w 6375"/>
              <a:gd name="T5" fmla="*/ 4969 h 9969"/>
              <a:gd name="T6" fmla="*/ 5999 w 6375"/>
              <a:gd name="T7" fmla="*/ 1750 h 9969"/>
              <a:gd name="T8" fmla="*/ 5999 w 6375"/>
              <a:gd name="T9" fmla="*/ 375 h 9969"/>
              <a:gd name="T10" fmla="*/ 4624 w 6375"/>
              <a:gd name="T11" fmla="*/ 375 h 9969"/>
              <a:gd name="T12" fmla="*/ 0 w 6375"/>
              <a:gd name="T13" fmla="*/ 4969 h 9969"/>
              <a:gd name="T14" fmla="*/ 4624 w 6375"/>
              <a:gd name="T15" fmla="*/ 9593 h 9969"/>
              <a:gd name="T16" fmla="*/ 5999 w 6375"/>
              <a:gd name="T17" fmla="*/ 9593 h 9969"/>
              <a:gd name="T18" fmla="*/ 6280 w 6375"/>
              <a:gd name="T19" fmla="*/ 8905 h 9969"/>
              <a:gd name="T20" fmla="*/ 5999 w 6375"/>
              <a:gd name="T21" fmla="*/ 8218 h 9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75" h="9969">
                <a:moveTo>
                  <a:pt x="5999" y="8218"/>
                </a:moveTo>
                <a:lnTo>
                  <a:pt x="5999" y="8218"/>
                </a:lnTo>
                <a:cubicBezTo>
                  <a:pt x="2750" y="4969"/>
                  <a:pt x="2750" y="4969"/>
                  <a:pt x="2750" y="4969"/>
                </a:cubicBezTo>
                <a:cubicBezTo>
                  <a:pt x="5999" y="1750"/>
                  <a:pt x="5999" y="1750"/>
                  <a:pt x="5999" y="1750"/>
                </a:cubicBezTo>
                <a:cubicBezTo>
                  <a:pt x="6374" y="1375"/>
                  <a:pt x="6374" y="750"/>
                  <a:pt x="5999" y="375"/>
                </a:cubicBezTo>
                <a:cubicBezTo>
                  <a:pt x="5624" y="0"/>
                  <a:pt x="4999" y="0"/>
                  <a:pt x="4624" y="375"/>
                </a:cubicBezTo>
                <a:cubicBezTo>
                  <a:pt x="0" y="4969"/>
                  <a:pt x="0" y="4969"/>
                  <a:pt x="0" y="4969"/>
                </a:cubicBezTo>
                <a:cubicBezTo>
                  <a:pt x="4624" y="9593"/>
                  <a:pt x="4624" y="9593"/>
                  <a:pt x="4624" y="9593"/>
                </a:cubicBezTo>
                <a:cubicBezTo>
                  <a:pt x="4999" y="9968"/>
                  <a:pt x="5624" y="9968"/>
                  <a:pt x="5999" y="9593"/>
                </a:cubicBezTo>
                <a:cubicBezTo>
                  <a:pt x="6186" y="9405"/>
                  <a:pt x="6280" y="9155"/>
                  <a:pt x="6280" y="8905"/>
                </a:cubicBezTo>
                <a:cubicBezTo>
                  <a:pt x="6280" y="8655"/>
                  <a:pt x="6186" y="8405"/>
                  <a:pt x="5999" y="8218"/>
                </a:cubicBezTo>
              </a:path>
            </a:pathLst>
          </a:custGeom>
          <a:solidFill>
            <a:schemeClr val="bg1">
              <a:lumMod val="75000"/>
            </a:schemeClr>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 name="Oval 89"/>
          <p:cNvSpPr/>
          <p:nvPr>
            <p:custDataLst>
              <p:tags r:id="rId4"/>
            </p:custDataLst>
          </p:nvPr>
        </p:nvSpPr>
        <p:spPr>
          <a:xfrm>
            <a:off x="3003550" y="2139950"/>
            <a:ext cx="1722120" cy="172275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5" name="Freeform 16"/>
          <p:cNvSpPr>
            <a:spLocks noChangeArrowheads="1"/>
          </p:cNvSpPr>
          <p:nvPr>
            <p:custDataLst>
              <p:tags r:id="rId5"/>
            </p:custDataLst>
          </p:nvPr>
        </p:nvSpPr>
        <p:spPr bwMode="auto">
          <a:xfrm>
            <a:off x="3537585" y="2484755"/>
            <a:ext cx="654050" cy="1027430"/>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cxnSp>
        <p:nvCxnSpPr>
          <p:cNvPr id="6" name="Straight Connector 107"/>
          <p:cNvCxnSpPr/>
          <p:nvPr>
            <p:custDataLst>
              <p:tags r:id="rId6"/>
            </p:custDataLst>
          </p:nvPr>
        </p:nvCxnSpPr>
        <p:spPr>
          <a:xfrm>
            <a:off x="3864610" y="3923665"/>
            <a:ext cx="0" cy="878840"/>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7" name="Title 20"/>
          <p:cNvSpPr txBox="1"/>
          <p:nvPr>
            <p:custDataLst>
              <p:tags r:id="rId7"/>
            </p:custDataLst>
          </p:nvPr>
        </p:nvSpPr>
        <p:spPr>
          <a:xfrm>
            <a:off x="2802890" y="4944110"/>
            <a:ext cx="2122805" cy="429895"/>
          </a:xfrm>
          <a:prstGeom prst="rect">
            <a:avLst/>
          </a:prstGeom>
        </p:spPr>
        <p:txBody>
          <a:bodyPr vert="horz" wrap="square" lIns="91440" tIns="45720" rIns="91440" bIns="45720" rtlCol="0" anchor="ctr">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228600" rtl="0" eaLnBrk="1" fontAlgn="auto" latinLnBrk="0" hangingPunct="1">
              <a:lnSpc>
                <a:spcPct val="120000"/>
              </a:lnSpc>
              <a:spcBef>
                <a:spcPct val="0"/>
              </a:spcBef>
              <a:spcAft>
                <a:spcPts val="0"/>
              </a:spcAft>
              <a:buClrTx/>
              <a:buSzTx/>
              <a:buFontTx/>
              <a:buNone/>
              <a:defRPr/>
            </a:pPr>
            <a:r>
              <a:rPr kumimoji="0" lang="zh-CN" altLang="en-US" sz="2000" i="0" u="none" strike="noStrike" kern="1200" cap="none" spc="300" normalizeH="0" noProof="0">
                <a:ln>
                  <a:noFill/>
                </a:ln>
                <a:solidFill>
                  <a:schemeClr val="tx1">
                    <a:lumMod val="75000"/>
                    <a:lumOff val="2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rPr>
              <a:t>隐藏推送功能</a:t>
            </a:r>
          </a:p>
        </p:txBody>
      </p:sp>
      <p:sp>
        <p:nvSpPr>
          <p:cNvPr id="9" name="Oval 91"/>
          <p:cNvSpPr/>
          <p:nvPr>
            <p:custDataLst>
              <p:tags r:id="rId8"/>
            </p:custDataLst>
          </p:nvPr>
        </p:nvSpPr>
        <p:spPr>
          <a:xfrm>
            <a:off x="5537835" y="2491105"/>
            <a:ext cx="1021080" cy="1021080"/>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0" name="Freeform 17"/>
          <p:cNvSpPr>
            <a:spLocks noChangeArrowheads="1"/>
          </p:cNvSpPr>
          <p:nvPr>
            <p:custDataLst>
              <p:tags r:id="rId9"/>
            </p:custDataLst>
          </p:nvPr>
        </p:nvSpPr>
        <p:spPr bwMode="auto">
          <a:xfrm>
            <a:off x="5861685" y="2703830"/>
            <a:ext cx="372745" cy="520065"/>
          </a:xfrm>
          <a:custGeom>
            <a:avLst/>
            <a:gdLst>
              <a:gd name="T0" fmla="*/ 326 w 503"/>
              <a:gd name="T1" fmla="*/ 142 h 703"/>
              <a:gd name="T2" fmla="*/ 168 w 503"/>
              <a:gd name="T3" fmla="*/ 142 h 703"/>
              <a:gd name="T4" fmla="*/ 168 w 503"/>
              <a:gd name="T5" fmla="*/ 134 h 703"/>
              <a:gd name="T6" fmla="*/ 184 w 503"/>
              <a:gd name="T7" fmla="*/ 125 h 703"/>
              <a:gd name="T8" fmla="*/ 310 w 503"/>
              <a:gd name="T9" fmla="*/ 125 h 703"/>
              <a:gd name="T10" fmla="*/ 343 w 503"/>
              <a:gd name="T11" fmla="*/ 0 h 703"/>
              <a:gd name="T12" fmla="*/ 151 w 503"/>
              <a:gd name="T13" fmla="*/ 0 h 703"/>
              <a:gd name="T14" fmla="*/ 176 w 503"/>
              <a:gd name="T15" fmla="*/ 125 h 703"/>
              <a:gd name="T16" fmla="*/ 67 w 503"/>
              <a:gd name="T17" fmla="*/ 67 h 703"/>
              <a:gd name="T18" fmla="*/ 75 w 503"/>
              <a:gd name="T19" fmla="*/ 84 h 703"/>
              <a:gd name="T20" fmla="*/ 168 w 503"/>
              <a:gd name="T21" fmla="*/ 134 h 703"/>
              <a:gd name="T22" fmla="*/ 92 w 503"/>
              <a:gd name="T23" fmla="*/ 134 h 703"/>
              <a:gd name="T24" fmla="*/ 84 w 503"/>
              <a:gd name="T25" fmla="*/ 142 h 703"/>
              <a:gd name="T26" fmla="*/ 126 w 503"/>
              <a:gd name="T27" fmla="*/ 159 h 703"/>
              <a:gd name="T28" fmla="*/ 151 w 503"/>
              <a:gd name="T29" fmla="*/ 151 h 703"/>
              <a:gd name="T30" fmla="*/ 0 w 503"/>
              <a:gd name="T31" fmla="*/ 460 h 703"/>
              <a:gd name="T32" fmla="*/ 251 w 503"/>
              <a:gd name="T33" fmla="*/ 702 h 703"/>
              <a:gd name="T34" fmla="*/ 502 w 503"/>
              <a:gd name="T35" fmla="*/ 452 h 703"/>
              <a:gd name="T36" fmla="*/ 326 w 503"/>
              <a:gd name="T37" fmla="*/ 142 h 703"/>
              <a:gd name="T38" fmla="*/ 318 w 503"/>
              <a:gd name="T39" fmla="*/ 535 h 703"/>
              <a:gd name="T40" fmla="*/ 276 w 503"/>
              <a:gd name="T41" fmla="*/ 560 h 703"/>
              <a:gd name="T42" fmla="*/ 276 w 503"/>
              <a:gd name="T43" fmla="*/ 602 h 703"/>
              <a:gd name="T44" fmla="*/ 234 w 503"/>
              <a:gd name="T45" fmla="*/ 602 h 703"/>
              <a:gd name="T46" fmla="*/ 226 w 503"/>
              <a:gd name="T47" fmla="*/ 560 h 703"/>
              <a:gd name="T48" fmla="*/ 176 w 503"/>
              <a:gd name="T49" fmla="*/ 535 h 703"/>
              <a:gd name="T50" fmla="*/ 151 w 503"/>
              <a:gd name="T51" fmla="*/ 485 h 703"/>
              <a:gd name="T52" fmla="*/ 151 w 503"/>
              <a:gd name="T53" fmla="*/ 468 h 703"/>
              <a:gd name="T54" fmla="*/ 193 w 503"/>
              <a:gd name="T55" fmla="*/ 468 h 703"/>
              <a:gd name="T56" fmla="*/ 193 w 503"/>
              <a:gd name="T57" fmla="*/ 476 h 703"/>
              <a:gd name="T58" fmla="*/ 209 w 503"/>
              <a:gd name="T59" fmla="*/ 510 h 703"/>
              <a:gd name="T60" fmla="*/ 251 w 503"/>
              <a:gd name="T61" fmla="*/ 527 h 703"/>
              <a:gd name="T62" fmla="*/ 293 w 503"/>
              <a:gd name="T63" fmla="*/ 510 h 703"/>
              <a:gd name="T64" fmla="*/ 310 w 503"/>
              <a:gd name="T65" fmla="*/ 476 h 703"/>
              <a:gd name="T66" fmla="*/ 293 w 503"/>
              <a:gd name="T67" fmla="*/ 443 h 703"/>
              <a:gd name="T68" fmla="*/ 243 w 503"/>
              <a:gd name="T69" fmla="*/ 426 h 703"/>
              <a:gd name="T70" fmla="*/ 184 w 503"/>
              <a:gd name="T71" fmla="*/ 393 h 703"/>
              <a:gd name="T72" fmla="*/ 159 w 503"/>
              <a:gd name="T73" fmla="*/ 351 h 703"/>
              <a:gd name="T74" fmla="*/ 184 w 503"/>
              <a:gd name="T75" fmla="*/ 293 h 703"/>
              <a:gd name="T76" fmla="*/ 226 w 503"/>
              <a:gd name="T77" fmla="*/ 276 h 703"/>
              <a:gd name="T78" fmla="*/ 226 w 503"/>
              <a:gd name="T79" fmla="*/ 234 h 703"/>
              <a:gd name="T80" fmla="*/ 268 w 503"/>
              <a:gd name="T81" fmla="*/ 234 h 703"/>
              <a:gd name="T82" fmla="*/ 268 w 503"/>
              <a:gd name="T83" fmla="*/ 267 h 703"/>
              <a:gd name="T84" fmla="*/ 318 w 503"/>
              <a:gd name="T85" fmla="*/ 293 h 703"/>
              <a:gd name="T86" fmla="*/ 343 w 503"/>
              <a:gd name="T87" fmla="*/ 351 h 703"/>
              <a:gd name="T88" fmla="*/ 301 w 503"/>
              <a:gd name="T89" fmla="*/ 351 h 703"/>
              <a:gd name="T90" fmla="*/ 284 w 503"/>
              <a:gd name="T91" fmla="*/ 318 h 703"/>
              <a:gd name="T92" fmla="*/ 251 w 503"/>
              <a:gd name="T93" fmla="*/ 301 h 703"/>
              <a:gd name="T94" fmla="*/ 218 w 503"/>
              <a:gd name="T95" fmla="*/ 318 h 703"/>
              <a:gd name="T96" fmla="*/ 201 w 503"/>
              <a:gd name="T97" fmla="*/ 343 h 703"/>
              <a:gd name="T98" fmla="*/ 218 w 503"/>
              <a:gd name="T99" fmla="*/ 376 h 703"/>
              <a:gd name="T100" fmla="*/ 260 w 503"/>
              <a:gd name="T101" fmla="*/ 393 h 703"/>
              <a:gd name="T102" fmla="*/ 326 w 503"/>
              <a:gd name="T103" fmla="*/ 426 h 703"/>
              <a:gd name="T104" fmla="*/ 351 w 503"/>
              <a:gd name="T105" fmla="*/ 476 h 703"/>
              <a:gd name="T106" fmla="*/ 318 w 503"/>
              <a:gd name="T107" fmla="*/ 535 h 703"/>
              <a:gd name="T108" fmla="*/ 318 w 503"/>
              <a:gd name="T109" fmla="*/ 535 h 703"/>
              <a:gd name="T110" fmla="*/ 318 w 503"/>
              <a:gd name="T111" fmla="*/ 53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3" h="703">
                <a:moveTo>
                  <a:pt x="326" y="142"/>
                </a:moveTo>
                <a:cubicBezTo>
                  <a:pt x="168" y="142"/>
                  <a:pt x="168" y="142"/>
                  <a:pt x="168" y="142"/>
                </a:cubicBezTo>
                <a:cubicBezTo>
                  <a:pt x="168" y="134"/>
                  <a:pt x="168" y="134"/>
                  <a:pt x="168" y="134"/>
                </a:cubicBezTo>
                <a:cubicBezTo>
                  <a:pt x="184" y="125"/>
                  <a:pt x="184" y="125"/>
                  <a:pt x="184" y="125"/>
                </a:cubicBezTo>
                <a:cubicBezTo>
                  <a:pt x="310" y="125"/>
                  <a:pt x="310" y="125"/>
                  <a:pt x="310" y="125"/>
                </a:cubicBezTo>
                <a:cubicBezTo>
                  <a:pt x="343" y="0"/>
                  <a:pt x="343" y="0"/>
                  <a:pt x="343" y="0"/>
                </a:cubicBezTo>
                <a:cubicBezTo>
                  <a:pt x="151" y="0"/>
                  <a:pt x="151" y="0"/>
                  <a:pt x="151" y="0"/>
                </a:cubicBezTo>
                <a:cubicBezTo>
                  <a:pt x="176" y="125"/>
                  <a:pt x="176" y="125"/>
                  <a:pt x="176" y="125"/>
                </a:cubicBezTo>
                <a:cubicBezTo>
                  <a:pt x="159" y="100"/>
                  <a:pt x="109" y="50"/>
                  <a:pt x="67" y="67"/>
                </a:cubicBezTo>
                <a:cubicBezTo>
                  <a:pt x="75" y="84"/>
                  <a:pt x="75" y="84"/>
                  <a:pt x="75" y="84"/>
                </a:cubicBezTo>
                <a:cubicBezTo>
                  <a:pt x="109" y="67"/>
                  <a:pt x="159" y="117"/>
                  <a:pt x="168" y="134"/>
                </a:cubicBezTo>
                <a:cubicBezTo>
                  <a:pt x="142" y="142"/>
                  <a:pt x="109" y="151"/>
                  <a:pt x="92" y="134"/>
                </a:cubicBezTo>
                <a:cubicBezTo>
                  <a:pt x="84" y="142"/>
                  <a:pt x="84" y="142"/>
                  <a:pt x="84" y="142"/>
                </a:cubicBezTo>
                <a:cubicBezTo>
                  <a:pt x="92" y="151"/>
                  <a:pt x="109" y="159"/>
                  <a:pt x="126" y="159"/>
                </a:cubicBezTo>
                <a:cubicBezTo>
                  <a:pt x="134" y="159"/>
                  <a:pt x="142" y="159"/>
                  <a:pt x="151" y="151"/>
                </a:cubicBezTo>
                <a:cubicBezTo>
                  <a:pt x="67" y="217"/>
                  <a:pt x="0" y="351"/>
                  <a:pt x="0" y="460"/>
                </a:cubicBezTo>
                <a:cubicBezTo>
                  <a:pt x="0" y="594"/>
                  <a:pt x="117" y="702"/>
                  <a:pt x="251" y="702"/>
                </a:cubicBezTo>
                <a:cubicBezTo>
                  <a:pt x="393" y="702"/>
                  <a:pt x="502" y="594"/>
                  <a:pt x="502" y="452"/>
                </a:cubicBezTo>
                <a:cubicBezTo>
                  <a:pt x="502" y="343"/>
                  <a:pt x="427" y="192"/>
                  <a:pt x="326" y="142"/>
                </a:cubicBezTo>
                <a:close/>
                <a:moveTo>
                  <a:pt x="318" y="535"/>
                </a:moveTo>
                <a:cubicBezTo>
                  <a:pt x="310" y="552"/>
                  <a:pt x="293" y="552"/>
                  <a:pt x="276" y="560"/>
                </a:cubicBezTo>
                <a:cubicBezTo>
                  <a:pt x="276" y="602"/>
                  <a:pt x="276" y="602"/>
                  <a:pt x="276" y="602"/>
                </a:cubicBezTo>
                <a:cubicBezTo>
                  <a:pt x="234" y="602"/>
                  <a:pt x="234" y="602"/>
                  <a:pt x="234" y="602"/>
                </a:cubicBezTo>
                <a:cubicBezTo>
                  <a:pt x="226" y="560"/>
                  <a:pt x="226" y="560"/>
                  <a:pt x="226" y="560"/>
                </a:cubicBezTo>
                <a:cubicBezTo>
                  <a:pt x="209" y="560"/>
                  <a:pt x="193" y="552"/>
                  <a:pt x="176" y="535"/>
                </a:cubicBezTo>
                <a:cubicBezTo>
                  <a:pt x="159" y="518"/>
                  <a:pt x="151" y="502"/>
                  <a:pt x="151" y="485"/>
                </a:cubicBezTo>
                <a:cubicBezTo>
                  <a:pt x="151" y="468"/>
                  <a:pt x="151" y="468"/>
                  <a:pt x="151" y="468"/>
                </a:cubicBezTo>
                <a:cubicBezTo>
                  <a:pt x="193" y="468"/>
                  <a:pt x="193" y="468"/>
                  <a:pt x="193" y="468"/>
                </a:cubicBezTo>
                <a:cubicBezTo>
                  <a:pt x="193" y="476"/>
                  <a:pt x="193" y="476"/>
                  <a:pt x="193" y="476"/>
                </a:cubicBezTo>
                <a:cubicBezTo>
                  <a:pt x="193" y="493"/>
                  <a:pt x="201" y="502"/>
                  <a:pt x="209" y="510"/>
                </a:cubicBezTo>
                <a:cubicBezTo>
                  <a:pt x="218" y="518"/>
                  <a:pt x="234" y="527"/>
                  <a:pt x="251" y="527"/>
                </a:cubicBezTo>
                <a:cubicBezTo>
                  <a:pt x="268" y="527"/>
                  <a:pt x="284" y="518"/>
                  <a:pt x="293" y="510"/>
                </a:cubicBezTo>
                <a:cubicBezTo>
                  <a:pt x="301" y="502"/>
                  <a:pt x="310" y="493"/>
                  <a:pt x="310" y="476"/>
                </a:cubicBezTo>
                <a:cubicBezTo>
                  <a:pt x="310" y="460"/>
                  <a:pt x="301" y="452"/>
                  <a:pt x="293" y="443"/>
                </a:cubicBezTo>
                <a:cubicBezTo>
                  <a:pt x="284" y="435"/>
                  <a:pt x="268" y="426"/>
                  <a:pt x="243" y="426"/>
                </a:cubicBezTo>
                <a:cubicBezTo>
                  <a:pt x="218" y="418"/>
                  <a:pt x="193" y="410"/>
                  <a:pt x="184" y="393"/>
                </a:cubicBezTo>
                <a:cubicBezTo>
                  <a:pt x="168" y="385"/>
                  <a:pt x="159" y="368"/>
                  <a:pt x="159" y="351"/>
                </a:cubicBezTo>
                <a:cubicBezTo>
                  <a:pt x="159" y="326"/>
                  <a:pt x="168" y="309"/>
                  <a:pt x="184" y="293"/>
                </a:cubicBezTo>
                <a:cubicBezTo>
                  <a:pt x="201" y="284"/>
                  <a:pt x="209" y="276"/>
                  <a:pt x="226" y="276"/>
                </a:cubicBezTo>
                <a:cubicBezTo>
                  <a:pt x="226" y="234"/>
                  <a:pt x="226" y="234"/>
                  <a:pt x="226" y="234"/>
                </a:cubicBezTo>
                <a:cubicBezTo>
                  <a:pt x="268" y="234"/>
                  <a:pt x="268" y="234"/>
                  <a:pt x="268" y="234"/>
                </a:cubicBezTo>
                <a:cubicBezTo>
                  <a:pt x="268" y="267"/>
                  <a:pt x="268" y="267"/>
                  <a:pt x="268" y="267"/>
                </a:cubicBezTo>
                <a:cubicBezTo>
                  <a:pt x="293" y="276"/>
                  <a:pt x="310" y="276"/>
                  <a:pt x="318" y="293"/>
                </a:cubicBezTo>
                <a:cubicBezTo>
                  <a:pt x="335" y="301"/>
                  <a:pt x="343" y="326"/>
                  <a:pt x="343" y="351"/>
                </a:cubicBezTo>
                <a:cubicBezTo>
                  <a:pt x="301" y="351"/>
                  <a:pt x="301" y="351"/>
                  <a:pt x="301" y="351"/>
                </a:cubicBezTo>
                <a:cubicBezTo>
                  <a:pt x="301" y="334"/>
                  <a:pt x="293" y="326"/>
                  <a:pt x="284" y="318"/>
                </a:cubicBezTo>
                <a:cubicBezTo>
                  <a:pt x="284" y="309"/>
                  <a:pt x="268" y="301"/>
                  <a:pt x="251" y="301"/>
                </a:cubicBezTo>
                <a:cubicBezTo>
                  <a:pt x="234" y="301"/>
                  <a:pt x="226" y="309"/>
                  <a:pt x="218" y="318"/>
                </a:cubicBezTo>
                <a:cubicBezTo>
                  <a:pt x="209" y="326"/>
                  <a:pt x="201" y="334"/>
                  <a:pt x="201" y="343"/>
                </a:cubicBezTo>
                <a:cubicBezTo>
                  <a:pt x="201" y="360"/>
                  <a:pt x="209" y="368"/>
                  <a:pt x="218" y="376"/>
                </a:cubicBezTo>
                <a:cubicBezTo>
                  <a:pt x="226" y="385"/>
                  <a:pt x="234" y="385"/>
                  <a:pt x="260" y="393"/>
                </a:cubicBezTo>
                <a:cubicBezTo>
                  <a:pt x="284" y="401"/>
                  <a:pt x="310" y="410"/>
                  <a:pt x="326" y="426"/>
                </a:cubicBezTo>
                <a:cubicBezTo>
                  <a:pt x="343" y="435"/>
                  <a:pt x="351" y="452"/>
                  <a:pt x="351" y="476"/>
                </a:cubicBezTo>
                <a:cubicBezTo>
                  <a:pt x="351" y="502"/>
                  <a:pt x="343" y="518"/>
                  <a:pt x="318" y="535"/>
                </a:cubicBezTo>
                <a:close/>
                <a:moveTo>
                  <a:pt x="318" y="535"/>
                </a:moveTo>
                <a:lnTo>
                  <a:pt x="318" y="535"/>
                </a:lnTo>
                <a:close/>
              </a:path>
            </a:pathLst>
          </a:custGeom>
          <a:solidFill>
            <a:schemeClr val="bg1"/>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2" name="Oval 93"/>
          <p:cNvSpPr/>
          <p:nvPr>
            <p:custDataLst>
              <p:tags r:id="rId10"/>
            </p:custDataLst>
          </p:nvPr>
        </p:nvSpPr>
        <p:spPr>
          <a:xfrm>
            <a:off x="7466330" y="2139950"/>
            <a:ext cx="1722120" cy="172275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13" name="Freeform 109"/>
          <p:cNvSpPr>
            <a:spLocks noChangeArrowheads="1"/>
          </p:cNvSpPr>
          <p:nvPr>
            <p:custDataLst>
              <p:tags r:id="rId11"/>
            </p:custDataLst>
          </p:nvPr>
        </p:nvSpPr>
        <p:spPr bwMode="auto">
          <a:xfrm>
            <a:off x="7822565" y="2466975"/>
            <a:ext cx="1010920" cy="1010920"/>
          </a:xfrm>
          <a:custGeom>
            <a:avLst/>
            <a:gdLst>
              <a:gd name="T0" fmla="*/ 552 w 1105"/>
              <a:gd name="T1" fmla="*/ 0 h 1105"/>
              <a:gd name="T2" fmla="*/ 0 w 1105"/>
              <a:gd name="T3" fmla="*/ 552 h 1105"/>
              <a:gd name="T4" fmla="*/ 552 w 1105"/>
              <a:gd name="T5" fmla="*/ 1104 h 1105"/>
              <a:gd name="T6" fmla="*/ 1104 w 1105"/>
              <a:gd name="T7" fmla="*/ 552 h 1105"/>
              <a:gd name="T8" fmla="*/ 552 w 1105"/>
              <a:gd name="T9" fmla="*/ 0 h 1105"/>
              <a:gd name="T10" fmla="*/ 552 w 1105"/>
              <a:gd name="T11" fmla="*/ 1012 h 1105"/>
              <a:gd name="T12" fmla="*/ 84 w 1105"/>
              <a:gd name="T13" fmla="*/ 552 h 1105"/>
              <a:gd name="T14" fmla="*/ 552 w 1105"/>
              <a:gd name="T15" fmla="*/ 84 h 1105"/>
              <a:gd name="T16" fmla="*/ 1012 w 1105"/>
              <a:gd name="T17" fmla="*/ 552 h 1105"/>
              <a:gd name="T18" fmla="*/ 552 w 1105"/>
              <a:gd name="T19" fmla="*/ 1012 h 1105"/>
              <a:gd name="T20" fmla="*/ 836 w 1105"/>
              <a:gd name="T21" fmla="*/ 410 h 1105"/>
              <a:gd name="T22" fmla="*/ 828 w 1105"/>
              <a:gd name="T23" fmla="*/ 452 h 1105"/>
              <a:gd name="T24" fmla="*/ 560 w 1105"/>
              <a:gd name="T25" fmla="*/ 636 h 1105"/>
              <a:gd name="T26" fmla="*/ 544 w 1105"/>
              <a:gd name="T27" fmla="*/ 636 h 1105"/>
              <a:gd name="T28" fmla="*/ 527 w 1105"/>
              <a:gd name="T29" fmla="*/ 636 h 1105"/>
              <a:gd name="T30" fmla="*/ 518 w 1105"/>
              <a:gd name="T31" fmla="*/ 611 h 1105"/>
              <a:gd name="T32" fmla="*/ 518 w 1105"/>
              <a:gd name="T33" fmla="*/ 218 h 1105"/>
              <a:gd name="T34" fmla="*/ 544 w 1105"/>
              <a:gd name="T35" fmla="*/ 184 h 1105"/>
              <a:gd name="T36" fmla="*/ 577 w 1105"/>
              <a:gd name="T37" fmla="*/ 218 h 1105"/>
              <a:gd name="T38" fmla="*/ 577 w 1105"/>
              <a:gd name="T39" fmla="*/ 552 h 1105"/>
              <a:gd name="T40" fmla="*/ 795 w 1105"/>
              <a:gd name="T41" fmla="*/ 402 h 1105"/>
              <a:gd name="T42" fmla="*/ 836 w 1105"/>
              <a:gd name="T43" fmla="*/ 410 h 1105"/>
              <a:gd name="T44" fmla="*/ 836 w 1105"/>
              <a:gd name="T45" fmla="*/ 410 h 1105"/>
              <a:gd name="T46" fmla="*/ 836 w 1105"/>
              <a:gd name="T47" fmla="*/ 41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5" h="1105">
                <a:moveTo>
                  <a:pt x="552" y="0"/>
                </a:moveTo>
                <a:cubicBezTo>
                  <a:pt x="243" y="0"/>
                  <a:pt x="0" y="243"/>
                  <a:pt x="0" y="552"/>
                </a:cubicBezTo>
                <a:cubicBezTo>
                  <a:pt x="0" y="853"/>
                  <a:pt x="243" y="1104"/>
                  <a:pt x="552" y="1104"/>
                </a:cubicBezTo>
                <a:cubicBezTo>
                  <a:pt x="853" y="1104"/>
                  <a:pt x="1104" y="853"/>
                  <a:pt x="1104" y="552"/>
                </a:cubicBezTo>
                <a:cubicBezTo>
                  <a:pt x="1104" y="243"/>
                  <a:pt x="853" y="0"/>
                  <a:pt x="552" y="0"/>
                </a:cubicBezTo>
                <a:close/>
                <a:moveTo>
                  <a:pt x="552" y="1012"/>
                </a:moveTo>
                <a:cubicBezTo>
                  <a:pt x="293" y="1012"/>
                  <a:pt x="84" y="803"/>
                  <a:pt x="84" y="552"/>
                </a:cubicBezTo>
                <a:cubicBezTo>
                  <a:pt x="84" y="293"/>
                  <a:pt x="293" y="84"/>
                  <a:pt x="552" y="84"/>
                </a:cubicBezTo>
                <a:cubicBezTo>
                  <a:pt x="803" y="84"/>
                  <a:pt x="1012" y="293"/>
                  <a:pt x="1012" y="552"/>
                </a:cubicBezTo>
                <a:cubicBezTo>
                  <a:pt x="1012" y="803"/>
                  <a:pt x="803" y="1012"/>
                  <a:pt x="552" y="1012"/>
                </a:cubicBezTo>
                <a:close/>
                <a:moveTo>
                  <a:pt x="836" y="410"/>
                </a:moveTo>
                <a:cubicBezTo>
                  <a:pt x="845" y="419"/>
                  <a:pt x="845" y="435"/>
                  <a:pt x="828" y="452"/>
                </a:cubicBezTo>
                <a:cubicBezTo>
                  <a:pt x="560" y="636"/>
                  <a:pt x="560" y="636"/>
                  <a:pt x="560" y="636"/>
                </a:cubicBezTo>
                <a:cubicBezTo>
                  <a:pt x="552" y="636"/>
                  <a:pt x="552" y="636"/>
                  <a:pt x="544" y="636"/>
                </a:cubicBezTo>
                <a:cubicBezTo>
                  <a:pt x="544" y="636"/>
                  <a:pt x="535" y="636"/>
                  <a:pt x="527" y="636"/>
                </a:cubicBezTo>
                <a:cubicBezTo>
                  <a:pt x="518" y="628"/>
                  <a:pt x="518" y="619"/>
                  <a:pt x="518" y="611"/>
                </a:cubicBezTo>
                <a:cubicBezTo>
                  <a:pt x="518" y="218"/>
                  <a:pt x="518" y="218"/>
                  <a:pt x="518" y="218"/>
                </a:cubicBezTo>
                <a:cubicBezTo>
                  <a:pt x="518" y="201"/>
                  <a:pt x="527" y="184"/>
                  <a:pt x="544" y="184"/>
                </a:cubicBezTo>
                <a:cubicBezTo>
                  <a:pt x="560" y="184"/>
                  <a:pt x="577" y="201"/>
                  <a:pt x="577" y="218"/>
                </a:cubicBezTo>
                <a:cubicBezTo>
                  <a:pt x="577" y="552"/>
                  <a:pt x="577" y="552"/>
                  <a:pt x="577" y="552"/>
                </a:cubicBezTo>
                <a:cubicBezTo>
                  <a:pt x="795" y="402"/>
                  <a:pt x="795" y="402"/>
                  <a:pt x="795" y="402"/>
                </a:cubicBezTo>
                <a:cubicBezTo>
                  <a:pt x="811" y="393"/>
                  <a:pt x="828" y="393"/>
                  <a:pt x="836" y="410"/>
                </a:cubicBezTo>
                <a:close/>
                <a:moveTo>
                  <a:pt x="836" y="410"/>
                </a:moveTo>
                <a:lnTo>
                  <a:pt x="836" y="410"/>
                </a:lnTo>
                <a:close/>
              </a:path>
            </a:pathLst>
          </a:custGeom>
          <a:solidFill>
            <a:schemeClr val="bg1"/>
          </a:solidFill>
          <a:ln>
            <a:noFill/>
          </a:ln>
          <a:effectLst/>
        </p:spPr>
        <p:txBody>
          <a:bodyPr wrap="none" lIns="121926" tIns="60963" rIns="121926" bIns="60963" anchor="ct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445469"/>
              </a:solidFill>
              <a:effectLst/>
              <a:uLnTx/>
              <a:uFillTx/>
              <a:latin typeface="Arial" panose="020B0604020202020204" pitchFamily="34" charset="0"/>
              <a:ea typeface="微软雅黑" panose="020B0503020204020204" charset="-122"/>
              <a:sym typeface="Arial" panose="020B0604020202020204" pitchFamily="34" charset="0"/>
            </a:endParaRPr>
          </a:p>
        </p:txBody>
      </p:sp>
      <p:cxnSp>
        <p:nvCxnSpPr>
          <p:cNvPr id="14" name="Straight Connector 115"/>
          <p:cNvCxnSpPr/>
          <p:nvPr>
            <p:custDataLst>
              <p:tags r:id="rId12"/>
            </p:custDataLst>
          </p:nvPr>
        </p:nvCxnSpPr>
        <p:spPr>
          <a:xfrm>
            <a:off x="8327390" y="3910965"/>
            <a:ext cx="0" cy="878840"/>
          </a:xfrm>
          <a:prstGeom prst="line">
            <a:avLst/>
          </a:prstGeom>
          <a:ln w="28575" cmpd="sng">
            <a:solidFill>
              <a:schemeClr val="bg1">
                <a:lumMod val="75000"/>
              </a:schemeClr>
            </a:solidFill>
            <a:tailEnd type="oval"/>
          </a:ln>
          <a:effectLst/>
        </p:spPr>
        <p:style>
          <a:lnRef idx="2">
            <a:schemeClr val="accent1"/>
          </a:lnRef>
          <a:fillRef idx="0">
            <a:schemeClr val="accent1"/>
          </a:fillRef>
          <a:effectRef idx="1">
            <a:schemeClr val="accent1"/>
          </a:effectRef>
          <a:fontRef idx="minor">
            <a:schemeClr val="tx1"/>
          </a:fontRef>
        </p:style>
      </p:cxnSp>
      <p:sp>
        <p:nvSpPr>
          <p:cNvPr id="17" name="Title 20"/>
          <p:cNvSpPr txBox="1"/>
          <p:nvPr>
            <p:custDataLst>
              <p:tags r:id="rId13"/>
            </p:custDataLst>
          </p:nvPr>
        </p:nvSpPr>
        <p:spPr>
          <a:xfrm>
            <a:off x="7266305" y="4944110"/>
            <a:ext cx="2122805" cy="429895"/>
          </a:xfrm>
          <a:prstGeom prst="rect">
            <a:avLst/>
          </a:prstGeom>
        </p:spPr>
        <p:txBody>
          <a:bodyPr vert="horz" wrap="square" lIns="91440" tIns="45720" rIns="91440" bIns="45720" rtlCol="0" anchor="ctr">
            <a:norm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228600" rtl="0" eaLnBrk="1" fontAlgn="auto" latinLnBrk="0" hangingPunct="1">
              <a:lnSpc>
                <a:spcPct val="120000"/>
              </a:lnSpc>
              <a:spcBef>
                <a:spcPct val="0"/>
              </a:spcBef>
              <a:spcAft>
                <a:spcPts val="0"/>
              </a:spcAft>
              <a:buClrTx/>
              <a:buSzTx/>
              <a:buFontTx/>
              <a:buNone/>
              <a:defRPr/>
            </a:pPr>
            <a:r>
              <a:rPr kumimoji="0" lang="zh-CN" altLang="en-US" sz="2000" i="0" u="none" strike="noStrike" kern="1200" cap="none" spc="300" normalizeH="0" noProof="0">
                <a:ln>
                  <a:noFill/>
                </a:ln>
                <a:solidFill>
                  <a:schemeClr val="tx1">
                    <a:lumMod val="75000"/>
                    <a:lumOff val="2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rPr>
              <a:t>显示推送功能</a:t>
            </a:r>
          </a:p>
        </p:txBody>
      </p:sp>
      <p:sp>
        <p:nvSpPr>
          <p:cNvPr id="36" name="TextBox 76"/>
          <p:cNvSpPr txBox="1"/>
          <p:nvPr>
            <p:custDataLst>
              <p:tags r:id="rId14"/>
            </p:custDataLst>
          </p:nvPr>
        </p:nvSpPr>
        <p:spPr>
          <a:xfrm>
            <a:off x="2552065" y="256540"/>
            <a:ext cx="7087235" cy="1528445"/>
          </a:xfrm>
          <a:prstGeom prst="rect">
            <a:avLst/>
          </a:prstGeom>
          <a:noFill/>
        </p:spPr>
        <p:txBody>
          <a:bodyPr wrap="square"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3200" b="1" spc="300" noProof="0">
                <a:ln>
                  <a:noFill/>
                </a:ln>
                <a:solidFill>
                  <a:schemeClr val="tx1">
                    <a:lumMod val="75000"/>
                    <a:lumOff val="2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rPr>
              <a:t>推送管理</a:t>
            </a:r>
            <a:endParaRPr kumimoji="0" lang="zh-CN" altLang="en-US" sz="3200" b="1" i="0" u="none" strike="noStrike" kern="1200" cap="none" spc="300" normalizeH="0" noProof="0">
              <a:ln>
                <a:noFill/>
              </a:ln>
              <a:solidFill>
                <a:schemeClr val="tx1">
                  <a:lumMod val="75000"/>
                  <a:lumOff val="2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endParaRPr>
          </a:p>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zh-CN" sz="3200" b="1" i="0" u="none" strike="noStrike" kern="1200" cap="none" spc="150" normalizeH="0" baseline="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cs typeface="Lato Regular"/>
              <a:sym typeface="Arial" panose="020B0604020202020204" pitchFamily="34" charset="0"/>
            </a:endParaRPr>
          </a:p>
        </p:txBody>
      </p:sp>
      <p:sp>
        <p:nvSpPr>
          <p:cNvPr id="40" name="Rectangle 81"/>
          <p:cNvSpPr/>
          <p:nvPr>
            <p:custDataLst>
              <p:tags r:id="rId15"/>
            </p:custDataLst>
          </p:nvPr>
        </p:nvSpPr>
        <p:spPr>
          <a:xfrm flipV="1">
            <a:off x="5422632"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1" name="Rectangle 82"/>
          <p:cNvSpPr/>
          <p:nvPr>
            <p:custDataLst>
              <p:tags r:id="rId16"/>
            </p:custDataLst>
          </p:nvPr>
        </p:nvSpPr>
        <p:spPr>
          <a:xfrm flipV="1">
            <a:off x="5654753"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2" name="Rectangle 83"/>
          <p:cNvSpPr/>
          <p:nvPr>
            <p:custDataLst>
              <p:tags r:id="rId17"/>
            </p:custDataLst>
          </p:nvPr>
        </p:nvSpPr>
        <p:spPr>
          <a:xfrm flipV="1">
            <a:off x="5894104"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3" name="Rectangle 85"/>
          <p:cNvSpPr/>
          <p:nvPr>
            <p:custDataLst>
              <p:tags r:id="rId18"/>
            </p:custDataLst>
          </p:nvPr>
        </p:nvSpPr>
        <p:spPr>
          <a:xfrm flipV="1">
            <a:off x="6126275"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4" name="Rectangle 90"/>
          <p:cNvSpPr/>
          <p:nvPr>
            <p:custDataLst>
              <p:tags r:id="rId19"/>
            </p:custDataLst>
          </p:nvPr>
        </p:nvSpPr>
        <p:spPr>
          <a:xfrm flipV="1">
            <a:off x="6358396"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45" name="Rectangle 92"/>
          <p:cNvSpPr/>
          <p:nvPr>
            <p:custDataLst>
              <p:tags r:id="rId20"/>
            </p:custDataLst>
          </p:nvPr>
        </p:nvSpPr>
        <p:spPr>
          <a:xfrm flipV="1">
            <a:off x="6588277" y="1270605"/>
            <a:ext cx="203761" cy="36576"/>
          </a:xfrm>
          <a:prstGeom prst="rect">
            <a:avLst/>
          </a:prstGeom>
          <a:solidFill>
            <a:schemeClr val="accent1"/>
          </a:solidFill>
          <a:ln>
            <a:noFill/>
          </a:ln>
          <a:effectLst/>
        </p:spPr>
        <p:style>
          <a:lnRef idx="1">
            <a:srgbClr val="1F74AD"/>
          </a:lnRef>
          <a:fillRef idx="3">
            <a:srgbClr val="1F74AD"/>
          </a:fillRef>
          <a:effectRef idx="2">
            <a:srgbClr val="1F74AD"/>
          </a:effectRef>
          <a:fontRef idx="minor">
            <a:sysClr val="window" lastClr="CCE8CF"/>
          </a:fontRef>
        </p:style>
        <p:txBody>
          <a:bodyPr lIns="121899" tIns="60950" rIns="121899" bIns="60950"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sym typeface="Arial" panose="020B0604020202020204" pitchFamily="34" charset="0"/>
            </a:endParaRPr>
          </a:p>
        </p:txBody>
      </p:sp>
      <p:grpSp>
        <p:nvGrpSpPr>
          <p:cNvPr id="29" name="组合 28"/>
          <p:cNvGrpSpPr/>
          <p:nvPr>
            <p:custDataLst>
              <p:tags r:id="rId21"/>
            </p:custDataLst>
          </p:nvPr>
        </p:nvGrpSpPr>
        <p:grpSpPr>
          <a:xfrm rot="16200000">
            <a:off x="11259731" y="-808444"/>
            <a:ext cx="1724838" cy="1724838"/>
            <a:chOff x="11274882" y="5925396"/>
            <a:chExt cx="1724838" cy="1724838"/>
          </a:xfrm>
        </p:grpSpPr>
        <p:sp>
          <p:nvSpPr>
            <p:cNvPr id="30" name="任意多边形: 形状 29"/>
            <p:cNvSpPr/>
            <p:nvPr>
              <p:custDataLst>
                <p:tags r:id="rId26"/>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1" name="弧形 30"/>
            <p:cNvSpPr/>
            <p:nvPr>
              <p:custDataLst>
                <p:tags r:id="rId27"/>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custDataLst>
                <p:tags r:id="rId28"/>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3" name="组合 32"/>
          <p:cNvGrpSpPr/>
          <p:nvPr>
            <p:custDataLst>
              <p:tags r:id="rId22"/>
            </p:custDataLst>
          </p:nvPr>
        </p:nvGrpSpPr>
        <p:grpSpPr>
          <a:xfrm rot="5400000">
            <a:off x="-793361" y="5939858"/>
            <a:ext cx="1724838" cy="1724838"/>
            <a:chOff x="11274882" y="5925396"/>
            <a:chExt cx="1724838" cy="1724838"/>
          </a:xfrm>
        </p:grpSpPr>
        <p:sp>
          <p:nvSpPr>
            <p:cNvPr id="34" name="任意多边形: 形状 33"/>
            <p:cNvSpPr/>
            <p:nvPr>
              <p:custDataLst>
                <p:tags r:id="rId23"/>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5" name="弧形 34"/>
            <p:cNvSpPr/>
            <p:nvPr>
              <p:custDataLst>
                <p:tags r:id="rId24"/>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custDataLst>
                <p:tags r:id="rId25"/>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9" name="文本框 18"/>
          <p:cNvSpPr txBox="1"/>
          <p:nvPr/>
        </p:nvSpPr>
        <p:spPr>
          <a:xfrm>
            <a:off x="4826000" y="3244850"/>
            <a:ext cx="2540000" cy="368300"/>
          </a:xfrm>
          <a:prstGeom prst="rect">
            <a:avLst/>
          </a:prstGeom>
          <a:noFill/>
        </p:spPr>
        <p:txBody>
          <a:bodyPr wrap="square" rtlCol="0" anchor="t">
            <a:spAutoFit/>
          </a:bodyPr>
          <a:lstStyle/>
          <a:p>
            <a:r>
              <a:rPr lang="zh-CN" altLang="en-US"/>
              <a:t>，</a:t>
            </a:r>
          </a:p>
        </p:txBody>
      </p:sp>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94460" y="160129"/>
            <a:ext cx="11037600" cy="670167"/>
          </a:xfrm>
        </p:spPr>
        <p:txBody>
          <a:bodyPr>
            <a:normAutofit fontScale="90000"/>
          </a:bodyPr>
          <a:lstStyle/>
          <a:p>
            <a:r>
              <a:rPr lang="zh-CN" altLang="en-US">
                <a:sym typeface="Arial" panose="020B0604020202020204" pitchFamily="34" charset="0"/>
              </a:rPr>
              <a:t>效果图</a:t>
            </a:r>
            <a:r>
              <a:rPr lang="en-US" altLang="zh-CN">
                <a:sym typeface="Arial" panose="020B0604020202020204" pitchFamily="34" charset="0"/>
              </a:rPr>
              <a:t>+</a:t>
            </a:r>
            <a:r>
              <a:rPr lang="zh-CN" altLang="en-US">
                <a:sym typeface="Arial" panose="020B0604020202020204" pitchFamily="34" charset="0"/>
              </a:rPr>
              <a:t>代码实现</a:t>
            </a:r>
            <a:br>
              <a:rPr lang="zh-CN" altLang="en-US">
                <a:sym typeface="Arial" panose="020B0604020202020204" pitchFamily="34" charset="0"/>
              </a:rPr>
            </a:br>
            <a:endParaRPr lang="en-US" altLang="zh-CN">
              <a:sym typeface="Arial" panose="020B0604020202020204" pitchFamily="34" charset="0"/>
            </a:endParaRPr>
          </a:p>
        </p:txBody>
      </p:sp>
      <p:pic>
        <p:nvPicPr>
          <p:cNvPr id="6" name="图片 5" descr="~}PYA%~)6A2MZBY_ZSO7}1K"/>
          <p:cNvPicPr>
            <a:picLocks noChangeAspect="1"/>
          </p:cNvPicPr>
          <p:nvPr/>
        </p:nvPicPr>
        <p:blipFill>
          <a:blip r:embed="rId4"/>
          <a:stretch>
            <a:fillRect/>
          </a:stretch>
        </p:blipFill>
        <p:spPr>
          <a:xfrm>
            <a:off x="3297555" y="1091565"/>
            <a:ext cx="7602220" cy="5596255"/>
          </a:xfrm>
          <a:prstGeom prst="rect">
            <a:avLst/>
          </a:prstGeom>
        </p:spPr>
      </p:pic>
      <p:pic>
        <p:nvPicPr>
          <p:cNvPr id="4" name="图片 3">
            <a:extLst>
              <a:ext uri="{FF2B5EF4-FFF2-40B4-BE49-F238E27FC236}">
                <a16:creationId xmlns:a16="http://schemas.microsoft.com/office/drawing/2014/main" id="{26518DFF-2E8D-484A-97B2-EA5675C84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655" y="1091565"/>
            <a:ext cx="2453390" cy="559625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000" fill="hold">
                                          <p:stCondLst>
                                            <p:cond delay="0"/>
                                          </p:stCondLst>
                                        </p:cTn>
                                        <p:tgtEl>
                                          <p:spTgt spid="6"/>
                                        </p:tgtEl>
                                        <p:attrNameLst>
                                          <p:attrName>style.visibility</p:attrName>
                                        </p:attrNameLst>
                                      </p:cBhvr>
                                      <p:to>
                                        <p:strVal val="visible"/>
                                      </p:to>
                                    </p:set>
                                    <p:animEffect transition="in" filter="diamond(i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rot="16200000">
            <a:off x="11259731" y="-808444"/>
            <a:ext cx="1724838" cy="1724838"/>
            <a:chOff x="11274882" y="5925396"/>
            <a:chExt cx="1724838" cy="1724838"/>
          </a:xfrm>
        </p:grpSpPr>
        <p:sp>
          <p:nvSpPr>
            <p:cNvPr id="5" name="任意多边形: 形状 8"/>
            <p:cNvSpPr/>
            <p:nvPr>
              <p:custDataLst>
                <p:tags r:id="rId27"/>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7" name="弧形 6"/>
            <p:cNvSpPr/>
            <p:nvPr>
              <p:custDataLst>
                <p:tags r:id="rId28"/>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6" name="弧形 15"/>
            <p:cNvSpPr/>
            <p:nvPr>
              <p:custDataLst>
                <p:tags r:id="rId29"/>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grpSp>
        <p:nvGrpSpPr>
          <p:cNvPr id="3" name="组合 2"/>
          <p:cNvGrpSpPr/>
          <p:nvPr userDrawn="1">
            <p:custDataLst>
              <p:tags r:id="rId3"/>
            </p:custDataLst>
          </p:nvPr>
        </p:nvGrpSpPr>
        <p:grpSpPr>
          <a:xfrm rot="5400000">
            <a:off x="-793361" y="5939858"/>
            <a:ext cx="1724838" cy="1724838"/>
            <a:chOff x="11274882" y="5925396"/>
            <a:chExt cx="1724838" cy="1724838"/>
          </a:xfrm>
        </p:grpSpPr>
        <p:sp>
          <p:nvSpPr>
            <p:cNvPr id="4" name="任意多边形: 形状 12"/>
            <p:cNvSpPr/>
            <p:nvPr>
              <p:custDataLst>
                <p:tags r:id="rId24"/>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14" name="弧形 13"/>
            <p:cNvSpPr/>
            <p:nvPr>
              <p:custDataLst>
                <p:tags r:id="rId25"/>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5" name="弧形 14"/>
            <p:cNvSpPr/>
            <p:nvPr>
              <p:custDataLst>
                <p:tags r:id="rId26"/>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grpSp>
        <p:nvGrpSpPr>
          <p:cNvPr id="9" name="组合 8"/>
          <p:cNvGrpSpPr/>
          <p:nvPr>
            <p:custDataLst>
              <p:tags r:id="rId4"/>
            </p:custDataLst>
          </p:nvPr>
        </p:nvGrpSpPr>
        <p:grpSpPr>
          <a:xfrm>
            <a:off x="5475323" y="1929765"/>
            <a:ext cx="3639645" cy="426720"/>
            <a:chOff x="5372888" y="1750976"/>
            <a:chExt cx="3639645" cy="426720"/>
          </a:xfrm>
        </p:grpSpPr>
        <p:sp>
          <p:nvSpPr>
            <p:cNvPr id="33" name="圆角矩形 32"/>
            <p:cNvSpPr/>
            <p:nvPr>
              <p:custDataLst>
                <p:tags r:id="rId22"/>
              </p:custDataLst>
            </p:nvPr>
          </p:nvSpPr>
          <p:spPr>
            <a:xfrm>
              <a:off x="5372888" y="1750976"/>
              <a:ext cx="788035" cy="426720"/>
            </a:xfrm>
            <a:prstGeom prst="roundRect">
              <a:avLst>
                <a:gd name="adj" fmla="val 50000"/>
              </a:avLst>
            </a:prstGeom>
            <a:solidFill>
              <a:srgbClr val="C2B091"/>
            </a:solidFill>
            <a:ln w="19050" cap="flat" cmpd="sng" algn="ctr">
              <a:noFill/>
              <a:prstDash val="solid"/>
            </a:ln>
            <a:effectLst/>
          </p:spPr>
          <p:txBody>
            <a:bodyPr wrap="square" lIns="90000" tIns="46800" rIns="90000" bIns="46800" anchor="ctr">
              <a:normAutofit fontScale="85000" lnSpcReduction="20000"/>
            </a:bodyPr>
            <a:lstStyle/>
            <a:p>
              <a:pPr algn="ctr"/>
              <a:r>
                <a:rPr lang="en-US" altLang="zh-CN" sz="2000" kern="0" dirty="0">
                  <a:solidFill>
                    <a:srgbClr val="FFFFFF"/>
                  </a:solidFill>
                  <a:uFillTx/>
                  <a:latin typeface="微软雅黑" panose="020B0503020204020204" charset="-122"/>
                  <a:ea typeface="微软雅黑" panose="020B0503020204020204" charset="-122"/>
                  <a:cs typeface="Arial" panose="020B0604020202020204" pitchFamily="34" charset="0"/>
                </a:rPr>
                <a:t>0 1</a:t>
              </a:r>
            </a:p>
          </p:txBody>
        </p:sp>
        <p:sp>
          <p:nvSpPr>
            <p:cNvPr id="41" name="TextBox 49"/>
            <p:cNvSpPr txBox="1">
              <a:spLocks noChangeArrowheads="1"/>
            </p:cNvSpPr>
            <p:nvPr>
              <p:custDataLst>
                <p:tags r:id="rId23"/>
              </p:custDataLst>
            </p:nvPr>
          </p:nvSpPr>
          <p:spPr bwMode="auto">
            <a:xfrm>
              <a:off x="6505115" y="1808364"/>
              <a:ext cx="25074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ormAutofit fontScale="97500"/>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kern="0" spc="200" dirty="0">
                  <a:solidFill>
                    <a:srgbClr val="D10F25"/>
                  </a:solidFill>
                  <a:uFillTx/>
                  <a:latin typeface="微软雅黑" panose="020B0503020204020204" charset="-122"/>
                  <a:ea typeface="微软雅黑" panose="020B0503020204020204" charset="-122"/>
                  <a:cs typeface="微软雅黑" panose="020B0503020204020204" charset="-122"/>
                </a:rPr>
                <a:t>  研发背景</a:t>
              </a:r>
              <a:r>
                <a:rPr lang="en-US" altLang="zh-CN" b="1" kern="0" spc="200" dirty="0">
                  <a:solidFill>
                    <a:srgbClr val="D10F25"/>
                  </a:solidFill>
                  <a:uFillTx/>
                  <a:latin typeface="微软雅黑" panose="020B0503020204020204" charset="-122"/>
                  <a:ea typeface="微软雅黑" panose="020B0503020204020204" charset="-122"/>
                  <a:cs typeface="微软雅黑" panose="020B0503020204020204" charset="-122"/>
                </a:rPr>
                <a:t>/</a:t>
              </a:r>
              <a:r>
                <a:rPr lang="zh-CN" altLang="en-US" b="1" kern="0" spc="200" dirty="0">
                  <a:solidFill>
                    <a:srgbClr val="D10F25"/>
                  </a:solidFill>
                  <a:uFillTx/>
                  <a:latin typeface="微软雅黑" panose="020B0503020204020204" charset="-122"/>
                  <a:ea typeface="微软雅黑" panose="020B0503020204020204" charset="-122"/>
                  <a:cs typeface="微软雅黑" panose="020B0503020204020204" charset="-122"/>
                </a:rPr>
                <a:t>意义   </a:t>
              </a:r>
            </a:p>
          </p:txBody>
        </p:sp>
      </p:grpSp>
      <p:grpSp>
        <p:nvGrpSpPr>
          <p:cNvPr id="10" name="组合 9"/>
          <p:cNvGrpSpPr/>
          <p:nvPr>
            <p:custDataLst>
              <p:tags r:id="rId5"/>
            </p:custDataLst>
          </p:nvPr>
        </p:nvGrpSpPr>
        <p:grpSpPr>
          <a:xfrm>
            <a:off x="5475323" y="2539346"/>
            <a:ext cx="3644708" cy="426720"/>
            <a:chOff x="5372888" y="2405276"/>
            <a:chExt cx="3644708" cy="426720"/>
          </a:xfrm>
        </p:grpSpPr>
        <p:sp>
          <p:nvSpPr>
            <p:cNvPr id="42" name="圆角矩形 41"/>
            <p:cNvSpPr/>
            <p:nvPr>
              <p:custDataLst>
                <p:tags r:id="rId20"/>
              </p:custDataLst>
            </p:nvPr>
          </p:nvSpPr>
          <p:spPr>
            <a:xfrm>
              <a:off x="5372888" y="2405276"/>
              <a:ext cx="788035" cy="426720"/>
            </a:xfrm>
            <a:prstGeom prst="roundRect">
              <a:avLst>
                <a:gd name="adj" fmla="val 50000"/>
              </a:avLst>
            </a:prstGeom>
            <a:solidFill>
              <a:srgbClr val="C2B091"/>
            </a:solidFill>
            <a:ln w="19050" cap="flat" cmpd="sng" algn="ctr">
              <a:noFill/>
              <a:prstDash val="solid"/>
            </a:ln>
            <a:effectLst/>
          </p:spPr>
          <p:txBody>
            <a:bodyPr wrap="square" lIns="90000" tIns="46800" rIns="90000" bIns="46800" anchor="ctr">
              <a:normAutofit fontScale="85000" lnSpcReduction="20000"/>
            </a:bodyPr>
            <a:lstStyle/>
            <a:p>
              <a:pPr algn="ctr"/>
              <a:r>
                <a:rPr lang="en-US" altLang="zh-CN" sz="2000" kern="0" dirty="0">
                  <a:solidFill>
                    <a:srgbClr val="FFFFFF"/>
                  </a:solidFill>
                  <a:uFillTx/>
                  <a:latin typeface="微软雅黑" panose="020B0503020204020204" charset="-122"/>
                  <a:ea typeface="微软雅黑" panose="020B0503020204020204" charset="-122"/>
                  <a:cs typeface="Arial" panose="020B0604020202020204" pitchFamily="34" charset="0"/>
                </a:rPr>
                <a:t>0 2</a:t>
              </a:r>
            </a:p>
          </p:txBody>
        </p:sp>
        <p:sp>
          <p:nvSpPr>
            <p:cNvPr id="50" name="TextBox 54"/>
            <p:cNvSpPr txBox="1">
              <a:spLocks noChangeArrowheads="1"/>
            </p:cNvSpPr>
            <p:nvPr>
              <p:custDataLst>
                <p:tags r:id="rId21"/>
              </p:custDataLst>
            </p:nvPr>
          </p:nvSpPr>
          <p:spPr bwMode="auto">
            <a:xfrm>
              <a:off x="6510178" y="2462599"/>
              <a:ext cx="2507418" cy="369332"/>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ormAutofit fontScale="97500"/>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hangingPunct="1"/>
              <a:r>
                <a:rPr lang="en-US" altLang="zh-CN" b="1" kern="0" spc="200" dirty="0">
                  <a:solidFill>
                    <a:srgbClr val="D10F25"/>
                  </a:solidFill>
                  <a:uFillTx/>
                  <a:latin typeface="微软雅黑" panose="020B0503020204020204" charset="-122"/>
                  <a:ea typeface="微软雅黑" panose="020B0503020204020204" charset="-122"/>
                  <a:cs typeface="微软雅黑" panose="020B0503020204020204" charset="-122"/>
                  <a:sym typeface="+mn-ea"/>
                </a:rPr>
                <a:t>  </a:t>
              </a:r>
              <a:r>
                <a:rPr lang="zh-CN" altLang="en-US" b="1" kern="0" spc="200" dirty="0">
                  <a:solidFill>
                    <a:srgbClr val="D10F25"/>
                  </a:solidFill>
                  <a:uFillTx/>
                  <a:latin typeface="微软雅黑" panose="020B0503020204020204" charset="-122"/>
                  <a:ea typeface="微软雅黑" panose="020B0503020204020204" charset="-122"/>
                  <a:cs typeface="微软雅黑" panose="020B0503020204020204" charset="-122"/>
                  <a:sym typeface="+mn-ea"/>
                </a:rPr>
                <a:t>相关技术概述</a:t>
              </a:r>
              <a:r>
                <a:rPr lang="en-US" altLang="zh-CN" b="1" kern="0" spc="200" dirty="0">
                  <a:solidFill>
                    <a:srgbClr val="D10F25"/>
                  </a:solidFill>
                  <a:uFillTx/>
                  <a:latin typeface="微软雅黑" panose="020B0503020204020204" charset="-122"/>
                  <a:ea typeface="微软雅黑" panose="020B0503020204020204" charset="-122"/>
                  <a:cs typeface="微软雅黑" panose="020B0503020204020204" charset="-122"/>
                  <a:sym typeface="+mn-ea"/>
                </a:rPr>
                <a:t>   </a:t>
              </a:r>
              <a:r>
                <a:rPr lang="zh-CN" altLang="en-US" b="1" kern="0" spc="200" dirty="0">
                  <a:solidFill>
                    <a:srgbClr val="D10F25"/>
                  </a:solidFill>
                  <a:uFillTx/>
                  <a:latin typeface="微软雅黑" panose="020B0503020204020204" charset="-122"/>
                  <a:ea typeface="微软雅黑" panose="020B0503020204020204" charset="-122"/>
                  <a:cs typeface="微软雅黑" panose="020B0503020204020204" charset="-122"/>
                  <a:sym typeface="+mn-ea"/>
                </a:rPr>
                <a:t> </a:t>
              </a:r>
            </a:p>
          </p:txBody>
        </p:sp>
      </p:grpSp>
      <p:grpSp>
        <p:nvGrpSpPr>
          <p:cNvPr id="11" name="组合 10"/>
          <p:cNvGrpSpPr/>
          <p:nvPr>
            <p:custDataLst>
              <p:tags r:id="rId6"/>
            </p:custDataLst>
          </p:nvPr>
        </p:nvGrpSpPr>
        <p:grpSpPr>
          <a:xfrm>
            <a:off x="5480403" y="3098127"/>
            <a:ext cx="3639628" cy="425450"/>
            <a:chOff x="5372888" y="3158537"/>
            <a:chExt cx="3639628" cy="425450"/>
          </a:xfrm>
        </p:grpSpPr>
        <p:sp>
          <p:nvSpPr>
            <p:cNvPr id="51" name="圆角矩形 50"/>
            <p:cNvSpPr/>
            <p:nvPr>
              <p:custDataLst>
                <p:tags r:id="rId18"/>
              </p:custDataLst>
            </p:nvPr>
          </p:nvSpPr>
          <p:spPr>
            <a:xfrm>
              <a:off x="5372888" y="3158537"/>
              <a:ext cx="788035" cy="425450"/>
            </a:xfrm>
            <a:prstGeom prst="roundRect">
              <a:avLst>
                <a:gd name="adj" fmla="val 50000"/>
              </a:avLst>
            </a:prstGeom>
            <a:solidFill>
              <a:srgbClr val="C2B091"/>
            </a:solidFill>
            <a:ln w="19050" cap="flat" cmpd="sng" algn="ctr">
              <a:noFill/>
              <a:prstDash val="solid"/>
            </a:ln>
            <a:effectLst/>
          </p:spPr>
          <p:txBody>
            <a:bodyPr wrap="square" lIns="90000" tIns="46800" rIns="90000" bIns="46800" anchor="ctr">
              <a:normAutofit fontScale="80000" lnSpcReduction="20000"/>
            </a:bodyPr>
            <a:lstStyle/>
            <a:p>
              <a:pPr algn="ctr"/>
              <a:r>
                <a:rPr lang="en-US" altLang="zh-CN" sz="2000" kern="0" dirty="0">
                  <a:solidFill>
                    <a:srgbClr val="FFFFFF"/>
                  </a:solidFill>
                  <a:uFillTx/>
                  <a:latin typeface="微软雅黑" panose="020B0503020204020204" charset="-122"/>
                  <a:ea typeface="微软雅黑" panose="020B0503020204020204" charset="-122"/>
                  <a:cs typeface="Arial" panose="020B0604020202020204" pitchFamily="34" charset="0"/>
                </a:rPr>
                <a:t>0 3</a:t>
              </a:r>
            </a:p>
          </p:txBody>
        </p:sp>
        <p:sp>
          <p:nvSpPr>
            <p:cNvPr id="54" name="TextBox 58"/>
            <p:cNvSpPr txBox="1">
              <a:spLocks noChangeArrowheads="1"/>
            </p:cNvSpPr>
            <p:nvPr>
              <p:custDataLst>
                <p:tags r:id="rId19"/>
              </p:custDataLst>
            </p:nvPr>
          </p:nvSpPr>
          <p:spPr bwMode="auto">
            <a:xfrm>
              <a:off x="6505098" y="3186389"/>
              <a:ext cx="2507418" cy="369332"/>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ormAutofit fontScale="97500"/>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hangingPunct="1"/>
              <a:r>
                <a:rPr lang="zh-CN" altLang="en-US" b="1" kern="0" spc="200" dirty="0">
                  <a:solidFill>
                    <a:srgbClr val="D10F25"/>
                  </a:solidFill>
                  <a:uFillTx/>
                  <a:latin typeface="微软雅黑" panose="020B0503020204020204" charset="-122"/>
                  <a:ea typeface="微软雅黑" panose="020B0503020204020204" charset="-122"/>
                  <a:cs typeface="微软雅黑" panose="020B0503020204020204" charset="-122"/>
                  <a:sym typeface="+mn-ea"/>
                </a:rPr>
                <a:t>  软件框架图</a:t>
              </a:r>
            </a:p>
            <a:p>
              <a:pPr lvl="0" eaLnBrk="1" hangingPunct="1"/>
              <a:endParaRPr lang="zh-CN" altLang="en-US" b="1" kern="0" spc="200" dirty="0">
                <a:solidFill>
                  <a:srgbClr val="D10F25"/>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12" name="组合 11"/>
          <p:cNvGrpSpPr/>
          <p:nvPr>
            <p:custDataLst>
              <p:tags r:id="rId7"/>
            </p:custDataLst>
          </p:nvPr>
        </p:nvGrpSpPr>
        <p:grpSpPr>
          <a:xfrm>
            <a:off x="5475323" y="3758182"/>
            <a:ext cx="3644708" cy="425450"/>
            <a:chOff x="5372888" y="3797374"/>
            <a:chExt cx="3644708" cy="425450"/>
          </a:xfrm>
        </p:grpSpPr>
        <p:sp>
          <p:nvSpPr>
            <p:cNvPr id="55" name="圆角矩形 54"/>
            <p:cNvSpPr/>
            <p:nvPr>
              <p:custDataLst>
                <p:tags r:id="rId16"/>
              </p:custDataLst>
            </p:nvPr>
          </p:nvSpPr>
          <p:spPr>
            <a:xfrm>
              <a:off x="5372888" y="3797374"/>
              <a:ext cx="788035" cy="425450"/>
            </a:xfrm>
            <a:prstGeom prst="roundRect">
              <a:avLst>
                <a:gd name="adj" fmla="val 50000"/>
              </a:avLst>
            </a:prstGeom>
            <a:solidFill>
              <a:srgbClr val="C2B091"/>
            </a:solidFill>
            <a:ln w="19050" cap="flat" cmpd="sng" algn="ctr">
              <a:noFill/>
              <a:prstDash val="solid"/>
            </a:ln>
            <a:effectLst/>
          </p:spPr>
          <p:txBody>
            <a:bodyPr wrap="square" lIns="90000" tIns="46800" rIns="90000" bIns="46800" anchor="ctr">
              <a:normAutofit fontScale="80000" lnSpcReduction="20000"/>
            </a:bodyPr>
            <a:lstStyle/>
            <a:p>
              <a:pPr algn="ctr"/>
              <a:r>
                <a:rPr lang="en-US" altLang="zh-CN" sz="2000" kern="0" dirty="0">
                  <a:solidFill>
                    <a:srgbClr val="FFFFFF"/>
                  </a:solidFill>
                  <a:uFillTx/>
                  <a:latin typeface="微软雅黑" panose="020B0503020204020204" charset="-122"/>
                  <a:ea typeface="微软雅黑" panose="020B0503020204020204" charset="-122"/>
                  <a:cs typeface="Arial" panose="020B0604020202020204" pitchFamily="34" charset="0"/>
                </a:rPr>
                <a:t>0 4</a:t>
              </a:r>
            </a:p>
          </p:txBody>
        </p:sp>
        <p:sp>
          <p:nvSpPr>
            <p:cNvPr id="58" name="TextBox 63"/>
            <p:cNvSpPr txBox="1">
              <a:spLocks noChangeArrowheads="1"/>
            </p:cNvSpPr>
            <p:nvPr>
              <p:custDataLst>
                <p:tags r:id="rId17"/>
              </p:custDataLst>
            </p:nvPr>
          </p:nvSpPr>
          <p:spPr bwMode="auto">
            <a:xfrm>
              <a:off x="6510178" y="3852731"/>
              <a:ext cx="2507418" cy="369332"/>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ormAutofit fontScale="97500"/>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hangingPunct="1"/>
              <a:r>
                <a:rPr lang="zh-CN" altLang="en-US" b="1" kern="0" spc="200" dirty="0">
                  <a:solidFill>
                    <a:srgbClr val="D10F25"/>
                  </a:solidFill>
                  <a:uFillTx/>
                  <a:latin typeface="微软雅黑" panose="020B0503020204020204" charset="-122"/>
                  <a:ea typeface="微软雅黑" panose="020B0503020204020204" charset="-122"/>
                  <a:cs typeface="微软雅黑" panose="020B0503020204020204" charset="-122"/>
                  <a:sym typeface="+mn-ea"/>
                </a:rPr>
                <a:t>  功能介绍 </a:t>
              </a:r>
            </a:p>
          </p:txBody>
        </p:sp>
      </p:grpSp>
      <p:grpSp>
        <p:nvGrpSpPr>
          <p:cNvPr id="13" name="组合 12"/>
          <p:cNvGrpSpPr/>
          <p:nvPr>
            <p:custDataLst>
              <p:tags r:id="rId8"/>
            </p:custDataLst>
          </p:nvPr>
        </p:nvGrpSpPr>
        <p:grpSpPr>
          <a:xfrm>
            <a:off x="5475323" y="4367637"/>
            <a:ext cx="3639628" cy="425450"/>
            <a:chOff x="5372888" y="4364173"/>
            <a:chExt cx="3639628" cy="425450"/>
          </a:xfrm>
        </p:grpSpPr>
        <p:sp>
          <p:nvSpPr>
            <p:cNvPr id="59" name="圆角矩形 58"/>
            <p:cNvSpPr/>
            <p:nvPr>
              <p:custDataLst>
                <p:tags r:id="rId14"/>
              </p:custDataLst>
            </p:nvPr>
          </p:nvSpPr>
          <p:spPr>
            <a:xfrm>
              <a:off x="5372888" y="4364173"/>
              <a:ext cx="788035" cy="425450"/>
            </a:xfrm>
            <a:prstGeom prst="roundRect">
              <a:avLst>
                <a:gd name="adj" fmla="val 50000"/>
              </a:avLst>
            </a:prstGeom>
            <a:solidFill>
              <a:srgbClr val="C2B091"/>
            </a:solidFill>
            <a:ln w="19050" cap="flat" cmpd="sng" algn="ctr">
              <a:noFill/>
              <a:prstDash val="solid"/>
            </a:ln>
            <a:effectLst/>
          </p:spPr>
          <p:txBody>
            <a:bodyPr wrap="square" lIns="90000" tIns="46800" rIns="90000" bIns="46800" anchor="ctr">
              <a:normAutofit fontScale="80000" lnSpcReduction="20000"/>
            </a:bodyPr>
            <a:lstStyle/>
            <a:p>
              <a:pPr algn="ctr"/>
              <a:r>
                <a:rPr lang="en-US" altLang="zh-CN" sz="2000" kern="0" dirty="0">
                  <a:solidFill>
                    <a:srgbClr val="FFFFFF"/>
                  </a:solidFill>
                  <a:uFillTx/>
                  <a:latin typeface="微软雅黑" panose="020B0503020204020204" charset="-122"/>
                  <a:ea typeface="微软雅黑" panose="020B0503020204020204" charset="-122"/>
                  <a:cs typeface="Arial" panose="020B0604020202020204" pitchFamily="34" charset="0"/>
                </a:rPr>
                <a:t>0 5</a:t>
              </a:r>
            </a:p>
          </p:txBody>
        </p:sp>
        <p:sp>
          <p:nvSpPr>
            <p:cNvPr id="62" name="TextBox 63"/>
            <p:cNvSpPr txBox="1">
              <a:spLocks noChangeArrowheads="1"/>
            </p:cNvSpPr>
            <p:nvPr>
              <p:custDataLst>
                <p:tags r:id="rId15"/>
              </p:custDataLst>
            </p:nvPr>
          </p:nvSpPr>
          <p:spPr bwMode="auto">
            <a:xfrm>
              <a:off x="6505098" y="4420165"/>
              <a:ext cx="2507418" cy="369332"/>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0000" tIns="46800" rIns="90000" bIns="46800">
              <a:normAutofit fontScale="97500"/>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eaLnBrk="1" hangingPunct="1"/>
              <a:r>
                <a:rPr lang="zh-CN" altLang="en-US" b="1" kern="0" spc="200" dirty="0">
                  <a:solidFill>
                    <a:srgbClr val="D10F25"/>
                  </a:solidFill>
                  <a:uFillTx/>
                  <a:latin typeface="微软雅黑" panose="020B0503020204020204" charset="-122"/>
                  <a:ea typeface="微软雅黑" panose="020B0503020204020204" charset="-122"/>
                  <a:cs typeface="微软雅黑" panose="020B0503020204020204" charset="-122"/>
                  <a:sym typeface="+mn-ea"/>
                </a:rPr>
                <a:t>  总结  </a:t>
              </a:r>
            </a:p>
          </p:txBody>
        </p:sp>
      </p:grpSp>
      <p:cxnSp>
        <p:nvCxnSpPr>
          <p:cNvPr id="27" name="直接连接符 26"/>
          <p:cNvCxnSpPr/>
          <p:nvPr>
            <p:custDataLst>
              <p:tags r:id="rId9"/>
            </p:custDataLst>
          </p:nvPr>
        </p:nvCxnSpPr>
        <p:spPr>
          <a:xfrm>
            <a:off x="4220204" y="1909445"/>
            <a:ext cx="12896" cy="709191"/>
          </a:xfrm>
          <a:prstGeom prst="line">
            <a:avLst/>
          </a:prstGeom>
          <a:ln w="38100">
            <a:solidFill>
              <a:srgbClr val="C2B09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0"/>
            </p:custDataLst>
          </p:nvPr>
        </p:nvCxnSpPr>
        <p:spPr>
          <a:xfrm>
            <a:off x="3911135" y="1909445"/>
            <a:ext cx="324522" cy="0"/>
          </a:xfrm>
          <a:prstGeom prst="line">
            <a:avLst/>
          </a:prstGeom>
          <a:ln w="57150">
            <a:solidFill>
              <a:srgbClr val="C2B09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11"/>
            </p:custDataLst>
          </p:nvPr>
        </p:nvCxnSpPr>
        <p:spPr>
          <a:xfrm flipH="1" flipV="1">
            <a:off x="2943835" y="3495675"/>
            <a:ext cx="1" cy="659284"/>
          </a:xfrm>
          <a:prstGeom prst="line">
            <a:avLst/>
          </a:prstGeom>
          <a:ln w="38100">
            <a:solidFill>
              <a:srgbClr val="C2B09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12"/>
            </p:custDataLst>
          </p:nvPr>
        </p:nvCxnSpPr>
        <p:spPr>
          <a:xfrm rot="10800000">
            <a:off x="2928382" y="4136909"/>
            <a:ext cx="324522" cy="0"/>
          </a:xfrm>
          <a:prstGeom prst="line">
            <a:avLst/>
          </a:prstGeom>
          <a:ln w="57150">
            <a:solidFill>
              <a:srgbClr val="C2B09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3"/>
            </p:custDataLst>
          </p:nvPr>
        </p:nvSpPr>
        <p:spPr>
          <a:xfrm>
            <a:off x="3000135" y="2122166"/>
            <a:ext cx="1106170" cy="1615440"/>
          </a:xfrm>
          <a:prstGeom prst="rect">
            <a:avLst/>
          </a:prstGeom>
          <a:noFill/>
        </p:spPr>
        <p:txBody>
          <a:bodyPr vert="eaVert" wrap="square" rtlCol="0">
            <a:normAutofit/>
          </a:bodyPr>
          <a:lstStyle/>
          <a:p>
            <a:pPr algn="l"/>
            <a:r>
              <a:rPr lang="zh-CN" altLang="en-US" sz="5400" b="1" dirty="0">
                <a:solidFill>
                  <a:srgbClr val="D10F25"/>
                </a:solidFill>
                <a:uFillTx/>
                <a:latin typeface="微软雅黑" panose="020B0503020204020204" charset="-122"/>
                <a:ea typeface="微软雅黑" panose="020B0503020204020204" charset="-122"/>
              </a:rPr>
              <a:t>目录</a:t>
            </a:r>
          </a:p>
        </p:txBody>
      </p:sp>
    </p:spTree>
    <p:custDataLst>
      <p:tags r:id="rId1"/>
    </p:custData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rot="16200000">
            <a:off x="11259731" y="-808444"/>
            <a:ext cx="1724838" cy="1724838"/>
            <a:chOff x="11274882" y="5925396"/>
            <a:chExt cx="1724838" cy="1724838"/>
          </a:xfrm>
        </p:grpSpPr>
        <p:sp>
          <p:nvSpPr>
            <p:cNvPr id="4" name="任意多边形: 形状 8"/>
            <p:cNvSpPr/>
            <p:nvPr>
              <p:custDataLst>
                <p:tags r:id="rId24"/>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5" name="弧形 4"/>
            <p:cNvSpPr/>
            <p:nvPr>
              <p:custDataLst>
                <p:tags r:id="rId25"/>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7" name="弧形 6"/>
            <p:cNvSpPr/>
            <p:nvPr>
              <p:custDataLst>
                <p:tags r:id="rId26"/>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grpSp>
        <p:nvGrpSpPr>
          <p:cNvPr id="12" name="组合 11"/>
          <p:cNvGrpSpPr/>
          <p:nvPr userDrawn="1">
            <p:custDataLst>
              <p:tags r:id="rId3"/>
            </p:custDataLst>
          </p:nvPr>
        </p:nvGrpSpPr>
        <p:grpSpPr>
          <a:xfrm rot="5400000">
            <a:off x="-793361" y="5939858"/>
            <a:ext cx="1724838" cy="1724838"/>
            <a:chOff x="11274882" y="5925396"/>
            <a:chExt cx="1724838" cy="1724838"/>
          </a:xfrm>
        </p:grpSpPr>
        <p:sp>
          <p:nvSpPr>
            <p:cNvPr id="13" name="任意多边形: 形状 12"/>
            <p:cNvSpPr/>
            <p:nvPr>
              <p:custDataLst>
                <p:tags r:id="rId21"/>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2" name="弧形 1"/>
            <p:cNvSpPr/>
            <p:nvPr>
              <p:custDataLst>
                <p:tags r:id="rId22"/>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3" name="弧形 2"/>
            <p:cNvSpPr/>
            <p:nvPr>
              <p:custDataLst>
                <p:tags r:id="rId23"/>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cxnSp>
        <p:nvCxnSpPr>
          <p:cNvPr id="6" name="直接连接符 5"/>
          <p:cNvCxnSpPr/>
          <p:nvPr>
            <p:custDataLst>
              <p:tags r:id="rId4"/>
            </p:custDataLst>
          </p:nvPr>
        </p:nvCxnSpPr>
        <p:spPr>
          <a:xfrm>
            <a:off x="2136000" y="4094699"/>
            <a:ext cx="7920000"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10" name="泪滴形 9"/>
          <p:cNvSpPr/>
          <p:nvPr>
            <p:custDataLst>
              <p:tags r:id="rId5"/>
            </p:custDataLst>
          </p:nvPr>
        </p:nvSpPr>
        <p:spPr>
          <a:xfrm rot="8100436">
            <a:off x="3042616" y="2169517"/>
            <a:ext cx="1013442" cy="1013442"/>
          </a:xfrm>
          <a:prstGeom prst="teardrop">
            <a:avLst/>
          </a:prstGeom>
          <a:solidFill>
            <a:srgbClr val="C2B091"/>
          </a:solidFill>
          <a:ln>
            <a:solidFill>
              <a:srgbClr val="C2B0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1" name="文本框 10"/>
          <p:cNvSpPr txBox="1"/>
          <p:nvPr>
            <p:custDataLst>
              <p:tags r:id="rId6"/>
            </p:custDataLst>
          </p:nvPr>
        </p:nvSpPr>
        <p:spPr>
          <a:xfrm>
            <a:off x="3189337" y="2316238"/>
            <a:ext cx="720000" cy="720000"/>
          </a:xfrm>
          <a:prstGeom prst="rect">
            <a:avLst/>
          </a:prstGeom>
          <a:noFill/>
        </p:spPr>
        <p:txBody>
          <a:bodyPr wrap="square" rtlCol="0" anchor="ctr" anchorCtr="0">
            <a:noAutofit/>
          </a:bodyPr>
          <a:lstStyle/>
          <a:p>
            <a:pPr algn="ctr">
              <a:lnSpc>
                <a:spcPct val="120000"/>
              </a:lnSpc>
            </a:pPr>
            <a:r>
              <a:rPr lang="en-US" altLang="zh-CN" sz="4800" dirty="0">
                <a:solidFill>
                  <a:srgbClr val="FFFFFF"/>
                </a:solidFill>
                <a:latin typeface="微软雅黑" panose="020B0503020204020204" charset="-122"/>
                <a:ea typeface="微软雅黑" panose="020B0503020204020204" charset="-122"/>
                <a:sym typeface="Arial" panose="020B0604020202020204" pitchFamily="34" charset="0"/>
              </a:rPr>
              <a:t>A</a:t>
            </a:r>
          </a:p>
        </p:txBody>
      </p:sp>
      <p:sp>
        <p:nvSpPr>
          <p:cNvPr id="14" name="泪滴形 13"/>
          <p:cNvSpPr/>
          <p:nvPr>
            <p:custDataLst>
              <p:tags r:id="rId7"/>
            </p:custDataLst>
          </p:nvPr>
        </p:nvSpPr>
        <p:spPr>
          <a:xfrm rot="18886495">
            <a:off x="5662562" y="5008497"/>
            <a:ext cx="910256" cy="910256"/>
          </a:xfrm>
          <a:prstGeom prst="teardrop">
            <a:avLst/>
          </a:prstGeom>
          <a:solidFill>
            <a:srgbClr val="B8B497"/>
          </a:solidFill>
          <a:ln>
            <a:solidFill>
              <a:srgbClr val="B8B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5" name="文本框 14"/>
          <p:cNvSpPr txBox="1"/>
          <p:nvPr>
            <p:custDataLst>
              <p:tags r:id="rId8"/>
            </p:custDataLst>
          </p:nvPr>
        </p:nvSpPr>
        <p:spPr>
          <a:xfrm>
            <a:off x="5757690" y="5103625"/>
            <a:ext cx="720000" cy="720000"/>
          </a:xfrm>
          <a:prstGeom prst="rect">
            <a:avLst/>
          </a:prstGeom>
          <a:noFill/>
        </p:spPr>
        <p:txBody>
          <a:bodyPr wrap="square" rtlCol="0" anchor="ctr" anchorCtr="0">
            <a:noAutofit/>
          </a:bodyPr>
          <a:lstStyle/>
          <a:p>
            <a:pPr algn="ctr">
              <a:lnSpc>
                <a:spcPct val="120000"/>
              </a:lnSpc>
            </a:pPr>
            <a:r>
              <a:rPr lang="en-US" altLang="zh-CN" sz="4800" dirty="0">
                <a:solidFill>
                  <a:srgbClr val="FFFFFF"/>
                </a:solidFill>
                <a:latin typeface="微软雅黑" panose="020B0503020204020204" charset="-122"/>
                <a:ea typeface="微软雅黑" panose="020B0503020204020204" charset="-122"/>
                <a:sym typeface="Arial" panose="020B0604020202020204" pitchFamily="34" charset="0"/>
              </a:rPr>
              <a:t>B</a:t>
            </a:r>
          </a:p>
        </p:txBody>
      </p:sp>
      <p:sp>
        <p:nvSpPr>
          <p:cNvPr id="16" name="泪滴形 15"/>
          <p:cNvSpPr/>
          <p:nvPr>
            <p:custDataLst>
              <p:tags r:id="rId9"/>
            </p:custDataLst>
          </p:nvPr>
        </p:nvSpPr>
        <p:spPr>
          <a:xfrm rot="8100436">
            <a:off x="7847145" y="2183014"/>
            <a:ext cx="1013442" cy="1013442"/>
          </a:xfrm>
          <a:prstGeom prst="teardrop">
            <a:avLst/>
          </a:prstGeom>
          <a:solidFill>
            <a:srgbClr val="AEB79D"/>
          </a:solidFill>
          <a:ln>
            <a:solidFill>
              <a:srgbClr val="AEB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17" name="文本框 16"/>
          <p:cNvSpPr txBox="1"/>
          <p:nvPr>
            <p:custDataLst>
              <p:tags r:id="rId10"/>
            </p:custDataLst>
          </p:nvPr>
        </p:nvSpPr>
        <p:spPr>
          <a:xfrm>
            <a:off x="7993866" y="2329735"/>
            <a:ext cx="720000" cy="720000"/>
          </a:xfrm>
          <a:prstGeom prst="rect">
            <a:avLst/>
          </a:prstGeom>
          <a:noFill/>
        </p:spPr>
        <p:txBody>
          <a:bodyPr wrap="square" rtlCol="0" anchor="ctr" anchorCtr="0">
            <a:noAutofit/>
          </a:bodyPr>
          <a:lstStyle/>
          <a:p>
            <a:pPr algn="ctr">
              <a:lnSpc>
                <a:spcPct val="120000"/>
              </a:lnSpc>
            </a:pPr>
            <a:r>
              <a:rPr lang="en-US" altLang="zh-CN" sz="4800" dirty="0">
                <a:solidFill>
                  <a:srgbClr val="FFFFFF"/>
                </a:solidFill>
                <a:latin typeface="微软雅黑" panose="020B0503020204020204" charset="-122"/>
                <a:ea typeface="微软雅黑" panose="020B0503020204020204" charset="-122"/>
                <a:sym typeface="Arial" panose="020B0604020202020204" pitchFamily="34" charset="0"/>
              </a:rPr>
              <a:t>C</a:t>
            </a:r>
          </a:p>
        </p:txBody>
      </p:sp>
      <p:sp>
        <p:nvSpPr>
          <p:cNvPr id="18" name="文本框 17"/>
          <p:cNvSpPr txBox="1"/>
          <p:nvPr>
            <p:custDataLst>
              <p:tags r:id="rId11"/>
            </p:custDataLst>
          </p:nvPr>
        </p:nvSpPr>
        <p:spPr>
          <a:xfrm>
            <a:off x="5159844" y="3063197"/>
            <a:ext cx="1894304" cy="800164"/>
          </a:xfrm>
          <a:prstGeom prst="rect">
            <a:avLst/>
          </a:prstGeom>
          <a:noFill/>
        </p:spPr>
        <p:txBody>
          <a:bodyPr wrap="square" rtlCol="0">
            <a:normAutofit/>
          </a:bodyPr>
          <a:lstStyle/>
          <a:p>
            <a:pPr algn="ctr">
              <a:lnSpc>
                <a:spcPct val="120000"/>
              </a:lnSpc>
            </a:pPr>
            <a:r>
              <a:rPr lang="zh-CN" altLang="en-US" sz="1900" spc="150">
                <a:solidFill>
                  <a:srgbClr val="7F7F7F"/>
                </a:solidFill>
                <a:latin typeface="微软雅黑" panose="020B0503020204020204" charset="-122"/>
                <a:ea typeface="微软雅黑" panose="020B0503020204020204" charset="-122"/>
                <a:sym typeface="Arial" panose="020B0604020202020204" pitchFamily="34" charset="0"/>
              </a:rPr>
              <a:t>滑动切换视频</a:t>
            </a:r>
          </a:p>
        </p:txBody>
      </p:sp>
      <p:sp>
        <p:nvSpPr>
          <p:cNvPr id="19" name="文本框 18"/>
          <p:cNvSpPr txBox="1"/>
          <p:nvPr>
            <p:custDataLst>
              <p:tags r:id="rId12"/>
            </p:custDataLst>
          </p:nvPr>
        </p:nvSpPr>
        <p:spPr>
          <a:xfrm>
            <a:off x="7417893" y="4334297"/>
            <a:ext cx="1894304" cy="800164"/>
          </a:xfrm>
          <a:prstGeom prst="rect">
            <a:avLst/>
          </a:prstGeom>
          <a:noFill/>
        </p:spPr>
        <p:txBody>
          <a:bodyPr wrap="square" rtlCol="0">
            <a:normAutofit/>
          </a:bodyPr>
          <a:lstStyle/>
          <a:p>
            <a:pPr algn="ctr">
              <a:lnSpc>
                <a:spcPct val="120000"/>
              </a:lnSpc>
            </a:pPr>
            <a:r>
              <a:rPr lang="zh-CN" altLang="en-US" sz="1900" spc="150">
                <a:solidFill>
                  <a:srgbClr val="7F7F7F"/>
                </a:solidFill>
                <a:latin typeface="微软雅黑" panose="020B0503020204020204" charset="-122"/>
                <a:ea typeface="微软雅黑" panose="020B0503020204020204" charset="-122"/>
                <a:sym typeface="Arial" panose="020B0604020202020204" pitchFamily="34" charset="0"/>
              </a:rPr>
              <a:t>全屏点击实现暂停和播放</a:t>
            </a:r>
          </a:p>
        </p:txBody>
      </p:sp>
      <p:cxnSp>
        <p:nvCxnSpPr>
          <p:cNvPr id="21" name="直接连接符 20"/>
          <p:cNvCxnSpPr/>
          <p:nvPr>
            <p:custDataLst>
              <p:tags r:id="rId13"/>
            </p:custDataLst>
          </p:nvPr>
        </p:nvCxnSpPr>
        <p:spPr>
          <a:xfrm>
            <a:off x="3558149" y="3546415"/>
            <a:ext cx="0" cy="43200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22" name="椭圆 21"/>
          <p:cNvSpPr/>
          <p:nvPr>
            <p:custDataLst>
              <p:tags r:id="rId14"/>
            </p:custDataLst>
          </p:nvPr>
        </p:nvSpPr>
        <p:spPr>
          <a:xfrm>
            <a:off x="3481956" y="4013529"/>
            <a:ext cx="165600" cy="165600"/>
          </a:xfrm>
          <a:prstGeom prst="ellipse">
            <a:avLst/>
          </a:prstGeom>
          <a:solidFill>
            <a:srgbClr val="FFFFF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3" name="椭圆 22"/>
          <p:cNvSpPr/>
          <p:nvPr>
            <p:custDataLst>
              <p:tags r:id="rId15"/>
            </p:custDataLst>
          </p:nvPr>
        </p:nvSpPr>
        <p:spPr>
          <a:xfrm>
            <a:off x="6026570" y="4024057"/>
            <a:ext cx="165600" cy="165600"/>
          </a:xfrm>
          <a:prstGeom prst="ellipse">
            <a:avLst/>
          </a:prstGeom>
          <a:solidFill>
            <a:srgbClr val="FFFFF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4" name="椭圆 23"/>
          <p:cNvSpPr/>
          <p:nvPr>
            <p:custDataLst>
              <p:tags r:id="rId16"/>
            </p:custDataLst>
          </p:nvPr>
        </p:nvSpPr>
        <p:spPr>
          <a:xfrm>
            <a:off x="8271942" y="4023076"/>
            <a:ext cx="165600" cy="165600"/>
          </a:xfrm>
          <a:prstGeom prst="ellipse">
            <a:avLst/>
          </a:prstGeom>
          <a:solidFill>
            <a:srgbClr val="FFFFF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cxnSp>
        <p:nvCxnSpPr>
          <p:cNvPr id="26" name="直接连接符 25"/>
          <p:cNvCxnSpPr/>
          <p:nvPr>
            <p:custDataLst>
              <p:tags r:id="rId17"/>
            </p:custDataLst>
          </p:nvPr>
        </p:nvCxnSpPr>
        <p:spPr>
          <a:xfrm>
            <a:off x="8355531" y="3529003"/>
            <a:ext cx="0" cy="43200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8"/>
            </p:custDataLst>
          </p:nvPr>
        </p:nvCxnSpPr>
        <p:spPr>
          <a:xfrm>
            <a:off x="6110779" y="4232693"/>
            <a:ext cx="0" cy="43200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19"/>
            </p:custDataLst>
          </p:nvPr>
        </p:nvSpPr>
        <p:spPr>
          <a:xfrm>
            <a:off x="2620288" y="4341839"/>
            <a:ext cx="1894304" cy="800164"/>
          </a:xfrm>
          <a:prstGeom prst="rect">
            <a:avLst/>
          </a:prstGeom>
          <a:noFill/>
        </p:spPr>
        <p:txBody>
          <a:bodyPr wrap="square" rtlCol="0">
            <a:normAutofit/>
          </a:bodyPr>
          <a:lstStyle/>
          <a:p>
            <a:pPr algn="ctr">
              <a:lnSpc>
                <a:spcPct val="120000"/>
              </a:lnSpc>
            </a:pPr>
            <a:r>
              <a:rPr lang="zh-CN" altLang="en-US" sz="1900" spc="150">
                <a:solidFill>
                  <a:srgbClr val="7F7F7F"/>
                </a:solidFill>
                <a:latin typeface="微软雅黑" panose="020B0503020204020204" charset="-122"/>
                <a:ea typeface="微软雅黑" panose="020B0503020204020204" charset="-122"/>
                <a:sym typeface="Arial" panose="020B0604020202020204" pitchFamily="34" charset="0"/>
              </a:rPr>
              <a:t>播放视频</a:t>
            </a:r>
          </a:p>
        </p:txBody>
      </p:sp>
      <p:sp>
        <p:nvSpPr>
          <p:cNvPr id="30" name="文本框 29"/>
          <p:cNvSpPr txBox="1"/>
          <p:nvPr>
            <p:custDataLst>
              <p:tags r:id="rId20"/>
            </p:custDataLst>
          </p:nvPr>
        </p:nvSpPr>
        <p:spPr>
          <a:xfrm>
            <a:off x="4986655" y="503555"/>
            <a:ext cx="2218055" cy="659130"/>
          </a:xfrm>
          <a:prstGeom prst="rect">
            <a:avLst/>
          </a:prstGeom>
        </p:spPr>
        <p:txBody>
          <a:bodyPr vert="horz" wrap="square" lIns="91440" tIns="45720" rIns="91440" bIns="0" rtlCol="0" anchor="ctr">
            <a:normAutofit/>
          </a:bodyPr>
          <a:lstStyle>
            <a:lvl1pPr defTabSz="685800">
              <a:lnSpc>
                <a:spcPct val="90000"/>
              </a:lnSpc>
              <a:spcBef>
                <a:spcPct val="0"/>
              </a:spcBef>
              <a:buNone/>
              <a:defRPr sz="3300">
                <a:latin typeface="+mj-lt"/>
                <a:ea typeface="+mj-ea"/>
                <a:cs typeface="+mj-cs"/>
              </a:defRPr>
            </a:lvl1pPr>
          </a:lstStyle>
          <a:p>
            <a:pPr algn="ctr">
              <a:lnSpc>
                <a:spcPct val="120000"/>
              </a:lnSpc>
            </a:pPr>
            <a:r>
              <a:rPr lang="zh-CN" altLang="en-US" sz="3200" b="1" spc="300">
                <a:solidFill>
                  <a:srgbClr val="00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微视       </a:t>
            </a:r>
          </a:p>
        </p:txBody>
      </p:sp>
    </p:spTree>
    <p:custDataLst>
      <p:tags r:id="rId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239875" y="184259"/>
            <a:ext cx="11037600" cy="670167"/>
          </a:xfrm>
        </p:spPr>
        <p:txBody>
          <a:bodyPr>
            <a:normAutofit fontScale="90000"/>
          </a:bodyPr>
          <a:lstStyle/>
          <a:p>
            <a:r>
              <a:rPr lang="zh-CN" altLang="en-US">
                <a:sym typeface="Arial" panose="020B0604020202020204" pitchFamily="34" charset="0"/>
              </a:rPr>
              <a:t>效果图</a:t>
            </a:r>
            <a:r>
              <a:rPr lang="en-US" altLang="zh-CN">
                <a:sym typeface="Arial" panose="020B0604020202020204" pitchFamily="34" charset="0"/>
              </a:rPr>
              <a:t>+</a:t>
            </a:r>
            <a:r>
              <a:rPr lang="zh-CN" altLang="en-US">
                <a:sym typeface="Arial" panose="020B0604020202020204" pitchFamily="34" charset="0"/>
              </a:rPr>
              <a:t>代码实现</a:t>
            </a:r>
            <a:br>
              <a:rPr lang="zh-CN" altLang="en-US">
                <a:sym typeface="Arial" panose="020B0604020202020204" pitchFamily="34" charset="0"/>
              </a:rPr>
            </a:br>
            <a:endParaRPr lang="zh-CN" altLang="en-US">
              <a:sym typeface="Arial" panose="020B0604020202020204" pitchFamily="34" charset="0"/>
            </a:endParaRPr>
          </a:p>
        </p:txBody>
      </p:sp>
      <p:pic>
        <p:nvPicPr>
          <p:cNvPr id="3" name="图片 2" descr="4$@12FW[])0E1L$MINLGE)W"/>
          <p:cNvPicPr>
            <a:picLocks noChangeAspect="1"/>
          </p:cNvPicPr>
          <p:nvPr/>
        </p:nvPicPr>
        <p:blipFill>
          <a:blip r:embed="rId4"/>
          <a:stretch>
            <a:fillRect/>
          </a:stretch>
        </p:blipFill>
        <p:spPr>
          <a:xfrm>
            <a:off x="3006725" y="1423035"/>
            <a:ext cx="7994650" cy="4999990"/>
          </a:xfrm>
          <a:prstGeom prst="rect">
            <a:avLst/>
          </a:prstGeom>
        </p:spPr>
      </p:pic>
      <p:pic>
        <p:nvPicPr>
          <p:cNvPr id="6" name="图片 5">
            <a:extLst>
              <a:ext uri="{FF2B5EF4-FFF2-40B4-BE49-F238E27FC236}">
                <a16:creationId xmlns:a16="http://schemas.microsoft.com/office/drawing/2014/main" id="{CE5B957F-15DF-43CC-B114-D3C5DEC6D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394" y="1055687"/>
            <a:ext cx="2643331" cy="573468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diamond(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rot="16200000">
            <a:off x="11259731" y="-808444"/>
            <a:ext cx="1724838" cy="1724838"/>
            <a:chOff x="11274882" y="5925396"/>
            <a:chExt cx="1724838" cy="1724838"/>
          </a:xfrm>
        </p:grpSpPr>
        <p:sp>
          <p:nvSpPr>
            <p:cNvPr id="9" name="任意多边形: 形状 8"/>
            <p:cNvSpPr/>
            <p:nvPr>
              <p:custDataLst>
                <p:tags r:id="rId28"/>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10" name="弧形 9"/>
            <p:cNvSpPr/>
            <p:nvPr>
              <p:custDataLst>
                <p:tags r:id="rId29"/>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1" name="弧形 10"/>
            <p:cNvSpPr/>
            <p:nvPr>
              <p:custDataLst>
                <p:tags r:id="rId30"/>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grpSp>
        <p:nvGrpSpPr>
          <p:cNvPr id="12" name="组合 11"/>
          <p:cNvGrpSpPr/>
          <p:nvPr userDrawn="1">
            <p:custDataLst>
              <p:tags r:id="rId3"/>
            </p:custDataLst>
          </p:nvPr>
        </p:nvGrpSpPr>
        <p:grpSpPr>
          <a:xfrm rot="5400000">
            <a:off x="-793361" y="5939858"/>
            <a:ext cx="1724838" cy="1724838"/>
            <a:chOff x="11274882" y="5925396"/>
            <a:chExt cx="1724838" cy="1724838"/>
          </a:xfrm>
        </p:grpSpPr>
        <p:sp>
          <p:nvSpPr>
            <p:cNvPr id="13" name="任意多边形: 形状 12"/>
            <p:cNvSpPr/>
            <p:nvPr>
              <p:custDataLst>
                <p:tags r:id="rId25"/>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rgbClr val="F3E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14" name="弧形 13"/>
            <p:cNvSpPr/>
            <p:nvPr>
              <p:custDataLst>
                <p:tags r:id="rId26"/>
              </p:custDataLst>
            </p:nvPr>
          </p:nvSpPr>
          <p:spPr>
            <a:xfrm rot="16200000">
              <a:off x="11274882" y="5925396"/>
              <a:ext cx="1724838" cy="1724838"/>
            </a:xfrm>
            <a:prstGeom prst="arc">
              <a:avLst>
                <a:gd name="adj1" fmla="val 15922867"/>
                <a:gd name="adj2" fmla="val 234611"/>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sp>
          <p:nvSpPr>
            <p:cNvPr id="15" name="弧形 14"/>
            <p:cNvSpPr/>
            <p:nvPr>
              <p:custDataLst>
                <p:tags r:id="rId27"/>
              </p:custDataLst>
            </p:nvPr>
          </p:nvSpPr>
          <p:spPr>
            <a:xfrm rot="16200000">
              <a:off x="11687827" y="6309342"/>
              <a:ext cx="916130" cy="916130"/>
            </a:xfrm>
            <a:prstGeom prst="arc">
              <a:avLst>
                <a:gd name="adj1" fmla="val 15502081"/>
                <a:gd name="adj2" fmla="val 356385"/>
              </a:avLst>
            </a:prstGeom>
            <a:ln>
              <a:solidFill>
                <a:srgbClr val="F3EFE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latin typeface="微软雅黑" panose="020B0503020204020204" charset="-122"/>
                <a:ea typeface="微软雅黑" panose="020B0503020204020204" charset="-122"/>
              </a:endParaRPr>
            </a:p>
          </p:txBody>
        </p:sp>
      </p:grpSp>
      <p:sp>
        <p:nvSpPr>
          <p:cNvPr id="2" name="TextBox 49"/>
          <p:cNvSpPr txBox="1">
            <a:spLocks noChangeArrowheads="1"/>
          </p:cNvSpPr>
          <p:nvPr>
            <p:custDataLst>
              <p:tags r:id="rId4"/>
            </p:custDataLst>
          </p:nvPr>
        </p:nvSpPr>
        <p:spPr bwMode="auto">
          <a:xfrm>
            <a:off x="662096" y="642927"/>
            <a:ext cx="8852738" cy="69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6pPr>
            <a:lvl7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7pPr>
            <a:lvl8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8pPr>
            <a:lvl9pPr eaLnBrk="0" fontAlgn="base" hangingPunct="0">
              <a:spcAft>
                <a:spcPct val="0"/>
              </a:spcAft>
              <a:buChar char="»"/>
              <a:defRPr sz="2000">
                <a:solidFill>
                  <a:schemeClr val="tx1"/>
                </a:solidFill>
                <a:latin typeface="Calibri" panose="020F0502020204030204" pitchFamily="34" charset="0"/>
                <a:ea typeface="宋体" panose="02010600030101010101" pitchFamily="2" charset="-122"/>
              </a:defRPr>
            </a:lvl9pPr>
          </a:lstStyle>
          <a:p>
            <a:pPr marL="0" marR="0" lvl="0" indent="0" defTabSz="1218565" rtl="0" eaLnBrk="1" fontAlgn="base" latinLnBrk="0" hangingPunct="1">
              <a:lnSpc>
                <a:spcPct val="120000"/>
              </a:lnSpc>
              <a:spcBef>
                <a:spcPct val="0"/>
              </a:spcBef>
              <a:spcAft>
                <a:spcPct val="0"/>
              </a:spcAft>
              <a:buClrTx/>
              <a:buSzTx/>
              <a:buFontTx/>
              <a:buNone/>
              <a:defRPr/>
            </a:pPr>
            <a:r>
              <a:rPr kumimoji="0" lang="zh-CN" altLang="en-US" sz="3600" b="1" i="0" u="none" strike="noStrike" kern="1200" cap="none" spc="300" normalizeH="0" noProof="0">
                <a:ln>
                  <a:noFill/>
                </a:ln>
                <a:solidFill>
                  <a:srgbClr val="262626"/>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  </a:t>
            </a:r>
            <a:r>
              <a:rPr kumimoji="0" lang="zh-CN" altLang="en-US" sz="2800" b="1" i="0" u="none" strike="noStrike" kern="1200" cap="none" spc="300" normalizeH="0" noProof="0">
                <a:ln>
                  <a:noFill/>
                </a:ln>
                <a:solidFill>
                  <a:srgbClr val="262626"/>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好友动态</a:t>
            </a:r>
            <a:r>
              <a:rPr kumimoji="0" lang="zh-CN" altLang="en-US" sz="3600" b="1" i="0" u="none" strike="noStrike" kern="1200" cap="none" spc="300" normalizeH="0" noProof="0">
                <a:ln>
                  <a:noFill/>
                </a:ln>
                <a:solidFill>
                  <a:srgbClr val="262626"/>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  </a:t>
            </a:r>
          </a:p>
        </p:txBody>
      </p:sp>
      <p:sp>
        <p:nvSpPr>
          <p:cNvPr id="6" name="矩形 5"/>
          <p:cNvSpPr/>
          <p:nvPr>
            <p:custDataLst>
              <p:tags r:id="rId5"/>
            </p:custDataLst>
          </p:nvPr>
        </p:nvSpPr>
        <p:spPr>
          <a:xfrm>
            <a:off x="0" y="749300"/>
            <a:ext cx="53340" cy="8585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grpSp>
        <p:nvGrpSpPr>
          <p:cNvPr id="34" name="组合 33"/>
          <p:cNvGrpSpPr/>
          <p:nvPr>
            <p:custDataLst>
              <p:tags r:id="rId6"/>
            </p:custDataLst>
          </p:nvPr>
        </p:nvGrpSpPr>
        <p:grpSpPr>
          <a:xfrm>
            <a:off x="10795605" y="1006231"/>
            <a:ext cx="538198" cy="344658"/>
            <a:chOff x="11382102" y="604536"/>
            <a:chExt cx="420495" cy="269282"/>
          </a:xfrm>
        </p:grpSpPr>
        <p:sp>
          <p:nvSpPr>
            <p:cNvPr id="35" name="Line 16"/>
            <p:cNvSpPr>
              <a:spLocks noChangeShapeType="1"/>
            </p:cNvSpPr>
            <p:nvPr>
              <p:custDataLst>
                <p:tags r:id="rId22"/>
              </p:custDataLst>
            </p:nvPr>
          </p:nvSpPr>
          <p:spPr bwMode="auto">
            <a:xfrm flipH="1">
              <a:off x="11382102" y="604536"/>
              <a:ext cx="420495" cy="0"/>
            </a:xfrm>
            <a:prstGeom prst="line">
              <a:avLst/>
            </a:prstGeom>
            <a:noFill/>
            <a:ln w="38100" cap="flat">
              <a:solidFill>
                <a:srgbClr val="D9D9D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id-ID"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36" name="Line 17"/>
            <p:cNvSpPr>
              <a:spLocks noChangeShapeType="1"/>
            </p:cNvSpPr>
            <p:nvPr>
              <p:custDataLst>
                <p:tags r:id="rId23"/>
              </p:custDataLst>
            </p:nvPr>
          </p:nvSpPr>
          <p:spPr bwMode="auto">
            <a:xfrm flipH="1">
              <a:off x="11608525" y="739177"/>
              <a:ext cx="194072" cy="0"/>
            </a:xfrm>
            <a:prstGeom prst="line">
              <a:avLst/>
            </a:prstGeom>
            <a:noFill/>
            <a:ln w="38100" cap="flat">
              <a:solidFill>
                <a:srgbClr val="D9D9D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id-ID"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37" name="Line 18"/>
            <p:cNvSpPr>
              <a:spLocks noChangeShapeType="1"/>
            </p:cNvSpPr>
            <p:nvPr>
              <p:custDataLst>
                <p:tags r:id="rId24"/>
              </p:custDataLst>
            </p:nvPr>
          </p:nvSpPr>
          <p:spPr bwMode="auto">
            <a:xfrm flipH="1">
              <a:off x="11500972" y="873818"/>
              <a:ext cx="301625" cy="0"/>
            </a:xfrm>
            <a:prstGeom prst="line">
              <a:avLst/>
            </a:prstGeom>
            <a:noFill/>
            <a:ln w="38100" cap="flat">
              <a:solidFill>
                <a:srgbClr val="D9D9D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nSpc>
                  <a:spcPct val="120000"/>
                </a:lnSpc>
              </a:pPr>
              <a:endParaRPr lang="id-ID">
                <a:solidFill>
                  <a:srgbClr val="000000"/>
                </a:solidFill>
                <a:latin typeface="微软雅黑" panose="020B0503020204020204" charset="-122"/>
                <a:ea typeface="微软雅黑" panose="020B0503020204020204" charset="-122"/>
                <a:sym typeface="Arial" panose="020B0604020202020204" pitchFamily="34" charset="0"/>
              </a:endParaRPr>
            </a:p>
          </p:txBody>
        </p:sp>
      </p:grpSp>
      <p:sp>
        <p:nvSpPr>
          <p:cNvPr id="17" name="文本框 16"/>
          <p:cNvSpPr txBox="1"/>
          <p:nvPr>
            <p:custDataLst>
              <p:tags r:id="rId7"/>
            </p:custDataLst>
          </p:nvPr>
        </p:nvSpPr>
        <p:spPr>
          <a:xfrm>
            <a:off x="1496369" y="4019456"/>
            <a:ext cx="2612460" cy="1461202"/>
          </a:xfrm>
          <a:prstGeom prst="rect">
            <a:avLst/>
          </a:prstGeom>
          <a:noFill/>
        </p:spPr>
        <p:txBody>
          <a:bodyPr wrap="square" lIns="90000" tIns="46800" rIns="90000" bIns="46800" rtlCol="0" anchor="ctr" anchorCtr="0">
            <a:normAutofit/>
          </a:bodyPr>
          <a:lstStyle/>
          <a:p>
            <a:pPr lvl="0" algn="ctr">
              <a:lnSpc>
                <a:spcPct val="120000"/>
              </a:lnSpc>
              <a:defRPr/>
            </a:pPr>
            <a:r>
              <a:rPr lang="zh-CN" altLang="en-US" sz="2000" spc="150">
                <a:solidFill>
                  <a:srgbClr val="404040"/>
                </a:solidFill>
                <a:latin typeface="微软雅黑" panose="020B0503020204020204" charset="-122"/>
                <a:ea typeface="微软雅黑" panose="020B0503020204020204" charset="-122"/>
                <a:sym typeface="Arial" panose="020B0604020202020204" pitchFamily="34" charset="0"/>
              </a:rPr>
              <a:t>发送动态</a:t>
            </a:r>
          </a:p>
        </p:txBody>
      </p:sp>
      <p:sp>
        <p:nvSpPr>
          <p:cNvPr id="18" name="文本框 17"/>
          <p:cNvSpPr txBox="1"/>
          <p:nvPr>
            <p:custDataLst>
              <p:tags r:id="rId8"/>
            </p:custDataLst>
          </p:nvPr>
        </p:nvSpPr>
        <p:spPr>
          <a:xfrm>
            <a:off x="4861009" y="4019456"/>
            <a:ext cx="2612460" cy="1461202"/>
          </a:xfrm>
          <a:prstGeom prst="rect">
            <a:avLst/>
          </a:prstGeom>
          <a:noFill/>
        </p:spPr>
        <p:txBody>
          <a:bodyPr wrap="square" lIns="90000" tIns="46800" rIns="90000" bIns="46800" rtlCol="0" anchor="ctr" anchorCtr="0">
            <a:normAutofit/>
          </a:bodyPr>
          <a:lstStyle/>
          <a:p>
            <a:pPr lvl="0" algn="ctr">
              <a:lnSpc>
                <a:spcPct val="120000"/>
              </a:lnSpc>
              <a:defRPr/>
            </a:pPr>
            <a:r>
              <a:rPr lang="zh-CN" altLang="en-US" sz="2000" spc="150">
                <a:solidFill>
                  <a:srgbClr val="404040"/>
                </a:solidFill>
                <a:latin typeface="微软雅黑" panose="020B0503020204020204" charset="-122"/>
                <a:ea typeface="微软雅黑" panose="020B0503020204020204" charset="-122"/>
                <a:sym typeface="Arial" panose="020B0604020202020204" pitchFamily="34" charset="0"/>
              </a:rPr>
              <a:t>推送到朋友圈</a:t>
            </a:r>
            <a:endParaRPr lang="zh-CN" altLang="en-US" sz="2000" b="1" spc="150">
              <a:solidFill>
                <a:srgbClr val="404040"/>
              </a:solidFill>
              <a:latin typeface="微软雅黑" panose="020B0503020204020204" charset="-122"/>
              <a:ea typeface="微软雅黑" panose="020B0503020204020204" charset="-122"/>
              <a:sym typeface="Arial" panose="020B0604020202020204" pitchFamily="34" charset="0"/>
            </a:endParaRPr>
          </a:p>
        </p:txBody>
      </p:sp>
      <p:sp>
        <p:nvSpPr>
          <p:cNvPr id="19" name="文本框 18"/>
          <p:cNvSpPr txBox="1"/>
          <p:nvPr>
            <p:custDataLst>
              <p:tags r:id="rId9"/>
            </p:custDataLst>
          </p:nvPr>
        </p:nvSpPr>
        <p:spPr>
          <a:xfrm>
            <a:off x="8083170" y="4019456"/>
            <a:ext cx="2612460" cy="1461202"/>
          </a:xfrm>
          <a:prstGeom prst="rect">
            <a:avLst/>
          </a:prstGeom>
          <a:noFill/>
        </p:spPr>
        <p:txBody>
          <a:bodyPr wrap="square" lIns="90000" tIns="46800" rIns="90000" bIns="46800" rtlCol="0" anchor="ctr" anchorCtr="0">
            <a:normAutofit/>
          </a:bodyPr>
          <a:lstStyle/>
          <a:p>
            <a:pPr lvl="0" algn="ctr">
              <a:lnSpc>
                <a:spcPct val="120000"/>
              </a:lnSpc>
              <a:defRPr/>
            </a:pPr>
            <a:r>
              <a:rPr lang="zh-CN" altLang="en-US" sz="2000" spc="150">
                <a:solidFill>
                  <a:srgbClr val="404040"/>
                </a:solidFill>
                <a:latin typeface="微软雅黑" panose="020B0503020204020204" charset="-122"/>
                <a:ea typeface="微软雅黑" panose="020B0503020204020204" charset="-122"/>
                <a:sym typeface="Arial" panose="020B0604020202020204" pitchFamily="34" charset="0"/>
              </a:rPr>
              <a:t>好友点赞</a:t>
            </a:r>
          </a:p>
        </p:txBody>
      </p:sp>
      <p:sp>
        <p:nvSpPr>
          <p:cNvPr id="5" name="矩形: 圆角 4"/>
          <p:cNvSpPr/>
          <p:nvPr>
            <p:custDataLst>
              <p:tags r:id="rId10"/>
            </p:custDataLst>
          </p:nvPr>
        </p:nvSpPr>
        <p:spPr>
          <a:xfrm>
            <a:off x="1410880" y="2367416"/>
            <a:ext cx="2783439" cy="3657600"/>
          </a:xfrm>
          <a:prstGeom prst="round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0" name="矩形: 圆角 19"/>
          <p:cNvSpPr/>
          <p:nvPr>
            <p:custDataLst>
              <p:tags r:id="rId11"/>
            </p:custDataLst>
          </p:nvPr>
        </p:nvSpPr>
        <p:spPr>
          <a:xfrm>
            <a:off x="4689795" y="2375129"/>
            <a:ext cx="2783439" cy="3657600"/>
          </a:xfrm>
          <a:prstGeom prst="round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21" name="矩形: 圆角 20"/>
          <p:cNvSpPr/>
          <p:nvPr>
            <p:custDataLst>
              <p:tags r:id="rId12"/>
            </p:custDataLst>
          </p:nvPr>
        </p:nvSpPr>
        <p:spPr>
          <a:xfrm>
            <a:off x="7997681" y="2367416"/>
            <a:ext cx="2783439" cy="3657600"/>
          </a:xfrm>
          <a:prstGeom prst="round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grpSp>
        <p:nvGrpSpPr>
          <p:cNvPr id="24" name="组合 23"/>
          <p:cNvGrpSpPr/>
          <p:nvPr>
            <p:custDataLst>
              <p:tags r:id="rId13"/>
            </p:custDataLst>
          </p:nvPr>
        </p:nvGrpSpPr>
        <p:grpSpPr>
          <a:xfrm>
            <a:off x="8671673" y="3110663"/>
            <a:ext cx="1435453" cy="728869"/>
            <a:chOff x="5157283" y="3232474"/>
            <a:chExt cx="1435453" cy="728869"/>
          </a:xfrm>
        </p:grpSpPr>
        <p:sp>
          <p:nvSpPr>
            <p:cNvPr id="25" name="任意形状 34" descr="A0"/>
            <p:cNvSpPr/>
            <p:nvPr>
              <p:custDataLst>
                <p:tags r:id="rId20"/>
              </p:custDataLst>
            </p:nvPr>
          </p:nvSpPr>
          <p:spPr>
            <a:xfrm>
              <a:off x="5157283" y="3232474"/>
              <a:ext cx="631918" cy="728253"/>
            </a:xfrm>
            <a:custGeom>
              <a:avLst/>
              <a:gdLst>
                <a:gd name="connsiteX0" fmla="*/ 316687 w 631918"/>
                <a:gd name="connsiteY0" fmla="*/ 0 h 728253"/>
                <a:gd name="connsiteX1" fmla="*/ 631918 w 631918"/>
                <a:gd name="connsiteY1" fmla="*/ 309389 h 728253"/>
                <a:gd name="connsiteX2" fmla="*/ 631918 w 631918"/>
                <a:gd name="connsiteY2" fmla="*/ 728253 h 728253"/>
                <a:gd name="connsiteX3" fmla="*/ 442195 w 631918"/>
                <a:gd name="connsiteY3" fmla="*/ 728253 h 728253"/>
                <a:gd name="connsiteX4" fmla="*/ 442195 w 631918"/>
                <a:gd name="connsiteY4" fmla="*/ 312322 h 728253"/>
                <a:gd name="connsiteX5" fmla="*/ 316687 w 631918"/>
                <a:gd name="connsiteY5" fmla="*/ 170751 h 728253"/>
                <a:gd name="connsiteX6" fmla="*/ 189724 w 631918"/>
                <a:gd name="connsiteY6" fmla="*/ 312311 h 728253"/>
                <a:gd name="connsiteX7" fmla="*/ 189724 w 631918"/>
                <a:gd name="connsiteY7" fmla="*/ 728253 h 728253"/>
                <a:gd name="connsiteX8" fmla="*/ 0 w 631918"/>
                <a:gd name="connsiteY8" fmla="*/ 728253 h 728253"/>
                <a:gd name="connsiteX9" fmla="*/ 0 w 631918"/>
                <a:gd name="connsiteY9" fmla="*/ 309389 h 728253"/>
                <a:gd name="connsiteX10" fmla="*/ 316687 w 631918"/>
                <a:gd name="connsiteY10" fmla="*/ 0 h 72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28253">
                  <a:moveTo>
                    <a:pt x="316687" y="0"/>
                  </a:moveTo>
                  <a:cubicBezTo>
                    <a:pt x="485970" y="0"/>
                    <a:pt x="631918" y="110913"/>
                    <a:pt x="631918" y="309389"/>
                  </a:cubicBezTo>
                  <a:lnTo>
                    <a:pt x="631918" y="728253"/>
                  </a:lnTo>
                  <a:lnTo>
                    <a:pt x="442195" y="728253"/>
                  </a:lnTo>
                  <a:lnTo>
                    <a:pt x="442195" y="312322"/>
                  </a:lnTo>
                  <a:cubicBezTo>
                    <a:pt x="442195" y="224747"/>
                    <a:pt x="391121" y="170751"/>
                    <a:pt x="316687" y="170751"/>
                  </a:cubicBezTo>
                  <a:cubicBezTo>
                    <a:pt x="242264" y="170751"/>
                    <a:pt x="189724" y="224747"/>
                    <a:pt x="189724" y="312311"/>
                  </a:cubicBezTo>
                  <a:lnTo>
                    <a:pt x="189724" y="728253"/>
                  </a:lnTo>
                  <a:lnTo>
                    <a:pt x="0" y="728253"/>
                  </a:lnTo>
                  <a:lnTo>
                    <a:pt x="0" y="309389"/>
                  </a:lnTo>
                  <a:cubicBezTo>
                    <a:pt x="0" y="110913"/>
                    <a:pt x="147402" y="0"/>
                    <a:pt x="316687" y="0"/>
                  </a:cubicBezTo>
                  <a:close/>
                </a:path>
              </a:pathLst>
            </a:custGeom>
            <a:solidFill>
              <a:srgbClr val="AEB79D"/>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26" name="任意形状 39" descr="A3"/>
            <p:cNvSpPr/>
            <p:nvPr>
              <p:custDataLst>
                <p:tags r:id="rId21"/>
              </p:custDataLst>
            </p:nvPr>
          </p:nvSpPr>
          <p:spPr>
            <a:xfrm>
              <a:off x="5946012" y="3233107"/>
              <a:ext cx="646724" cy="728236"/>
            </a:xfrm>
            <a:custGeom>
              <a:avLst/>
              <a:gdLst>
                <a:gd name="connsiteX0" fmla="*/ 317950 w 646724"/>
                <a:gd name="connsiteY0" fmla="*/ 0 h 728236"/>
                <a:gd name="connsiteX1" fmla="*/ 634446 w 646724"/>
                <a:gd name="connsiteY1" fmla="*/ 297536 h 728236"/>
                <a:gd name="connsiteX2" fmla="*/ 514853 w 646724"/>
                <a:gd name="connsiteY2" fmla="*/ 510481 h 728236"/>
                <a:gd name="connsiteX3" fmla="*/ 638527 w 646724"/>
                <a:gd name="connsiteY3" fmla="*/ 662462 h 728236"/>
                <a:gd name="connsiteX4" fmla="*/ 646724 w 646724"/>
                <a:gd name="connsiteY4" fmla="*/ 728236 h 728236"/>
                <a:gd name="connsiteX5" fmla="*/ 457343 w 646724"/>
                <a:gd name="connsiteY5" fmla="*/ 728236 h 728236"/>
                <a:gd name="connsiteX6" fmla="*/ 449772 w 646724"/>
                <a:gd name="connsiteY6" fmla="*/ 682292 h 728236"/>
                <a:gd name="connsiteX7" fmla="*/ 313565 w 646724"/>
                <a:gd name="connsiteY7" fmla="*/ 597992 h 728236"/>
                <a:gd name="connsiteX8" fmla="*/ 285868 w 646724"/>
                <a:gd name="connsiteY8" fmla="*/ 597992 h 728236"/>
                <a:gd name="connsiteX9" fmla="*/ 285868 w 646724"/>
                <a:gd name="connsiteY9" fmla="*/ 433183 h 728236"/>
                <a:gd name="connsiteX10" fmla="*/ 313576 w 646724"/>
                <a:gd name="connsiteY10" fmla="*/ 433183 h 728236"/>
                <a:gd name="connsiteX11" fmla="*/ 444837 w 646724"/>
                <a:gd name="connsiteY11" fmla="*/ 303364 h 728236"/>
                <a:gd name="connsiteX12" fmla="*/ 317950 w 646724"/>
                <a:gd name="connsiteY12" fmla="*/ 170649 h 728236"/>
                <a:gd name="connsiteX13" fmla="*/ 189609 w 646724"/>
                <a:gd name="connsiteY13" fmla="*/ 296082 h 728236"/>
                <a:gd name="connsiteX14" fmla="*/ 0 w 646724"/>
                <a:gd name="connsiteY14" fmla="*/ 296082 h 728236"/>
                <a:gd name="connsiteX15" fmla="*/ 317950 w 646724"/>
                <a:gd name="connsiteY15" fmla="*/ 0 h 7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6724" h="728236">
                  <a:moveTo>
                    <a:pt x="317950" y="0"/>
                  </a:moveTo>
                  <a:cubicBezTo>
                    <a:pt x="501731" y="0"/>
                    <a:pt x="634446" y="122513"/>
                    <a:pt x="634446" y="297536"/>
                  </a:cubicBezTo>
                  <a:cubicBezTo>
                    <a:pt x="634446" y="409848"/>
                    <a:pt x="583403" y="474013"/>
                    <a:pt x="514853" y="510481"/>
                  </a:cubicBezTo>
                  <a:cubicBezTo>
                    <a:pt x="570637" y="540013"/>
                    <a:pt x="618221" y="587598"/>
                    <a:pt x="638527" y="662462"/>
                  </a:cubicBezTo>
                  <a:lnTo>
                    <a:pt x="646724" y="728236"/>
                  </a:lnTo>
                  <a:lnTo>
                    <a:pt x="457343" y="728236"/>
                  </a:lnTo>
                  <a:lnTo>
                    <a:pt x="449772" y="682292"/>
                  </a:lnTo>
                  <a:cubicBezTo>
                    <a:pt x="430628" y="629989"/>
                    <a:pt x="383587" y="597992"/>
                    <a:pt x="313565" y="597992"/>
                  </a:cubicBezTo>
                  <a:lnTo>
                    <a:pt x="285868" y="597992"/>
                  </a:lnTo>
                  <a:lnTo>
                    <a:pt x="285868" y="433183"/>
                  </a:lnTo>
                  <a:lnTo>
                    <a:pt x="313576" y="433183"/>
                  </a:lnTo>
                  <a:cubicBezTo>
                    <a:pt x="405461" y="433183"/>
                    <a:pt x="444837" y="376300"/>
                    <a:pt x="444837" y="303364"/>
                  </a:cubicBezTo>
                  <a:cubicBezTo>
                    <a:pt x="444837" y="215864"/>
                    <a:pt x="386500" y="170649"/>
                    <a:pt x="317950" y="170649"/>
                  </a:cubicBezTo>
                  <a:cubicBezTo>
                    <a:pt x="246480" y="170649"/>
                    <a:pt x="193983" y="217319"/>
                    <a:pt x="189609" y="296082"/>
                  </a:cubicBezTo>
                  <a:lnTo>
                    <a:pt x="0" y="296082"/>
                  </a:lnTo>
                  <a:cubicBezTo>
                    <a:pt x="4373" y="110846"/>
                    <a:pt x="142928" y="0"/>
                    <a:pt x="317950" y="0"/>
                  </a:cubicBezTo>
                  <a:close/>
                </a:path>
              </a:pathLst>
            </a:custGeom>
            <a:solidFill>
              <a:srgbClr val="AEB79D"/>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grpSp>
      <p:grpSp>
        <p:nvGrpSpPr>
          <p:cNvPr id="27" name="组合 26"/>
          <p:cNvGrpSpPr/>
          <p:nvPr>
            <p:custDataLst>
              <p:tags r:id="rId14"/>
            </p:custDataLst>
          </p:nvPr>
        </p:nvGrpSpPr>
        <p:grpSpPr>
          <a:xfrm>
            <a:off x="5366693" y="3108344"/>
            <a:ext cx="1429642" cy="736299"/>
            <a:chOff x="2765873" y="3232474"/>
            <a:chExt cx="1429642" cy="736299"/>
          </a:xfrm>
        </p:grpSpPr>
        <p:sp>
          <p:nvSpPr>
            <p:cNvPr id="28" name="任意形状 55" descr="A0"/>
            <p:cNvSpPr/>
            <p:nvPr>
              <p:custDataLst>
                <p:tags r:id="rId18"/>
              </p:custDataLst>
            </p:nvPr>
          </p:nvSpPr>
          <p:spPr>
            <a:xfrm>
              <a:off x="2765873" y="3232474"/>
              <a:ext cx="631918" cy="736299"/>
            </a:xfrm>
            <a:custGeom>
              <a:avLst/>
              <a:gdLst>
                <a:gd name="connsiteX0" fmla="*/ 316687 w 631918"/>
                <a:gd name="connsiteY0" fmla="*/ 0 h 736299"/>
                <a:gd name="connsiteX1" fmla="*/ 631918 w 631918"/>
                <a:gd name="connsiteY1" fmla="*/ 309389 h 736299"/>
                <a:gd name="connsiteX2" fmla="*/ 631918 w 631918"/>
                <a:gd name="connsiteY2" fmla="*/ 736299 h 736299"/>
                <a:gd name="connsiteX3" fmla="*/ 442195 w 631918"/>
                <a:gd name="connsiteY3" fmla="*/ 736299 h 736299"/>
                <a:gd name="connsiteX4" fmla="*/ 442195 w 631918"/>
                <a:gd name="connsiteY4" fmla="*/ 312322 h 736299"/>
                <a:gd name="connsiteX5" fmla="*/ 316687 w 631918"/>
                <a:gd name="connsiteY5" fmla="*/ 170751 h 736299"/>
                <a:gd name="connsiteX6" fmla="*/ 189723 w 631918"/>
                <a:gd name="connsiteY6" fmla="*/ 312311 h 736299"/>
                <a:gd name="connsiteX7" fmla="*/ 189723 w 631918"/>
                <a:gd name="connsiteY7" fmla="*/ 736299 h 736299"/>
                <a:gd name="connsiteX8" fmla="*/ 0 w 631918"/>
                <a:gd name="connsiteY8" fmla="*/ 736299 h 736299"/>
                <a:gd name="connsiteX9" fmla="*/ 0 w 631918"/>
                <a:gd name="connsiteY9" fmla="*/ 309389 h 736299"/>
                <a:gd name="connsiteX10" fmla="*/ 316687 w 631918"/>
                <a:gd name="connsiteY10" fmla="*/ 0 h 73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36299">
                  <a:moveTo>
                    <a:pt x="316687" y="0"/>
                  </a:moveTo>
                  <a:cubicBezTo>
                    <a:pt x="485970" y="0"/>
                    <a:pt x="631918" y="110913"/>
                    <a:pt x="631918" y="309389"/>
                  </a:cubicBezTo>
                  <a:lnTo>
                    <a:pt x="631918" y="736299"/>
                  </a:lnTo>
                  <a:lnTo>
                    <a:pt x="442195" y="736299"/>
                  </a:lnTo>
                  <a:lnTo>
                    <a:pt x="442195" y="312322"/>
                  </a:lnTo>
                  <a:cubicBezTo>
                    <a:pt x="442195" y="224747"/>
                    <a:pt x="391121" y="170751"/>
                    <a:pt x="316687" y="170751"/>
                  </a:cubicBezTo>
                  <a:cubicBezTo>
                    <a:pt x="242264" y="170751"/>
                    <a:pt x="189723" y="224747"/>
                    <a:pt x="189723" y="312311"/>
                  </a:cubicBezTo>
                  <a:lnTo>
                    <a:pt x="189723" y="736299"/>
                  </a:lnTo>
                  <a:lnTo>
                    <a:pt x="0" y="736299"/>
                  </a:lnTo>
                  <a:lnTo>
                    <a:pt x="0" y="309389"/>
                  </a:lnTo>
                  <a:cubicBezTo>
                    <a:pt x="0" y="110913"/>
                    <a:pt x="147402" y="0"/>
                    <a:pt x="316687" y="0"/>
                  </a:cubicBezTo>
                  <a:close/>
                </a:path>
              </a:pathLst>
            </a:custGeom>
            <a:solidFill>
              <a:srgbClr val="B8B497"/>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29" name="任意形状 62" descr="A2"/>
            <p:cNvSpPr/>
            <p:nvPr>
              <p:custDataLst>
                <p:tags r:id="rId19"/>
              </p:custDataLst>
            </p:nvPr>
          </p:nvSpPr>
          <p:spPr>
            <a:xfrm>
              <a:off x="3557037" y="3233129"/>
              <a:ext cx="638478" cy="715701"/>
            </a:xfrm>
            <a:custGeom>
              <a:avLst/>
              <a:gdLst>
                <a:gd name="connsiteX0" fmla="*/ 319975 w 638478"/>
                <a:gd name="connsiteY0" fmla="*/ 0 h 715701"/>
                <a:gd name="connsiteX1" fmla="*/ 638478 w 638478"/>
                <a:gd name="connsiteY1" fmla="*/ 305251 h 715701"/>
                <a:gd name="connsiteX2" fmla="*/ 526415 w 638478"/>
                <a:gd name="connsiteY2" fmla="*/ 545598 h 715701"/>
                <a:gd name="connsiteX3" fmla="*/ 379875 w 638478"/>
                <a:gd name="connsiteY3" fmla="*/ 715701 h 715701"/>
                <a:gd name="connsiteX4" fmla="*/ 146785 w 638478"/>
                <a:gd name="connsiteY4" fmla="*/ 715701 h 715701"/>
                <a:gd name="connsiteX5" fmla="*/ 392230 w 638478"/>
                <a:gd name="connsiteY5" fmla="*/ 430582 h 715701"/>
                <a:gd name="connsiteX6" fmla="*/ 446798 w 638478"/>
                <a:gd name="connsiteY6" fmla="*/ 303769 h 715701"/>
                <a:gd name="connsiteX7" fmla="*/ 319975 w 638478"/>
                <a:gd name="connsiteY7" fmla="*/ 172535 h 715701"/>
                <a:gd name="connsiteX8" fmla="*/ 191693 w 638478"/>
                <a:gd name="connsiteY8" fmla="*/ 306721 h 715701"/>
                <a:gd name="connsiteX9" fmla="*/ 0 w 638478"/>
                <a:gd name="connsiteY9" fmla="*/ 306721 h 715701"/>
                <a:gd name="connsiteX10" fmla="*/ 319975 w 638478"/>
                <a:gd name="connsiteY10" fmla="*/ 0 h 71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478" h="715701">
                  <a:moveTo>
                    <a:pt x="319975" y="0"/>
                  </a:moveTo>
                  <a:cubicBezTo>
                    <a:pt x="505776" y="0"/>
                    <a:pt x="638478" y="116486"/>
                    <a:pt x="638478" y="305251"/>
                  </a:cubicBezTo>
                  <a:cubicBezTo>
                    <a:pt x="638478" y="406990"/>
                    <a:pt x="598670" y="461547"/>
                    <a:pt x="526415" y="545598"/>
                  </a:cubicBezTo>
                  <a:lnTo>
                    <a:pt x="379875" y="715701"/>
                  </a:lnTo>
                  <a:lnTo>
                    <a:pt x="146785" y="715701"/>
                  </a:lnTo>
                  <a:lnTo>
                    <a:pt x="392230" y="430582"/>
                  </a:lnTo>
                  <a:cubicBezTo>
                    <a:pt x="430568" y="384870"/>
                    <a:pt x="446798" y="352422"/>
                    <a:pt x="446798" y="303769"/>
                  </a:cubicBezTo>
                  <a:cubicBezTo>
                    <a:pt x="446798" y="225622"/>
                    <a:pt x="401073" y="172535"/>
                    <a:pt x="319975" y="172535"/>
                  </a:cubicBezTo>
                  <a:cubicBezTo>
                    <a:pt x="256563" y="172535"/>
                    <a:pt x="191693" y="204982"/>
                    <a:pt x="191693" y="306721"/>
                  </a:cubicBezTo>
                  <a:lnTo>
                    <a:pt x="0" y="306721"/>
                  </a:lnTo>
                  <a:cubicBezTo>
                    <a:pt x="0" y="115028"/>
                    <a:pt x="140089" y="12"/>
                    <a:pt x="319975" y="0"/>
                  </a:cubicBezTo>
                  <a:close/>
                </a:path>
              </a:pathLst>
            </a:custGeom>
            <a:solidFill>
              <a:srgbClr val="B8B497"/>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grpSp>
      <p:grpSp>
        <p:nvGrpSpPr>
          <p:cNvPr id="30" name="组合 29"/>
          <p:cNvGrpSpPr/>
          <p:nvPr>
            <p:custDataLst>
              <p:tags r:id="rId15"/>
            </p:custDataLst>
          </p:nvPr>
        </p:nvGrpSpPr>
        <p:grpSpPr>
          <a:xfrm>
            <a:off x="2144964" y="3105553"/>
            <a:ext cx="1315270" cy="739090"/>
            <a:chOff x="534483" y="3229683"/>
            <a:chExt cx="1315270" cy="739090"/>
          </a:xfrm>
        </p:grpSpPr>
        <p:sp>
          <p:nvSpPr>
            <p:cNvPr id="31" name="任意形状 52" descr="A1"/>
            <p:cNvSpPr/>
            <p:nvPr>
              <p:custDataLst>
                <p:tags r:id="rId16"/>
              </p:custDataLst>
            </p:nvPr>
          </p:nvSpPr>
          <p:spPr>
            <a:xfrm>
              <a:off x="1439518" y="3229683"/>
              <a:ext cx="410235" cy="719146"/>
            </a:xfrm>
            <a:custGeom>
              <a:avLst/>
              <a:gdLst>
                <a:gd name="connsiteX0" fmla="*/ 216296 w 410235"/>
                <a:gd name="connsiteY0" fmla="*/ 0 h 719146"/>
                <a:gd name="connsiteX1" fmla="*/ 410235 w 410235"/>
                <a:gd name="connsiteY1" fmla="*/ 0 h 719146"/>
                <a:gd name="connsiteX2" fmla="*/ 410235 w 410235"/>
                <a:gd name="connsiteY2" fmla="*/ 719146 h 719146"/>
                <a:gd name="connsiteX3" fmla="*/ 216319 w 410235"/>
                <a:gd name="connsiteY3" fmla="*/ 719146 h 719146"/>
                <a:gd name="connsiteX4" fmla="*/ 216319 w 410235"/>
                <a:gd name="connsiteY4" fmla="*/ 208872 h 719146"/>
                <a:gd name="connsiteX5" fmla="*/ 0 w 410235"/>
                <a:gd name="connsiteY5" fmla="*/ 396828 h 719146"/>
                <a:gd name="connsiteX6" fmla="*/ 0 w 410235"/>
                <a:gd name="connsiteY6" fmla="*/ 187979 h 71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235" h="719146">
                  <a:moveTo>
                    <a:pt x="216296" y="0"/>
                  </a:moveTo>
                  <a:lnTo>
                    <a:pt x="410235" y="0"/>
                  </a:lnTo>
                  <a:lnTo>
                    <a:pt x="410235" y="719146"/>
                  </a:lnTo>
                  <a:lnTo>
                    <a:pt x="216319" y="719146"/>
                  </a:lnTo>
                  <a:lnTo>
                    <a:pt x="216319" y="208872"/>
                  </a:lnTo>
                  <a:lnTo>
                    <a:pt x="0" y="396828"/>
                  </a:lnTo>
                  <a:lnTo>
                    <a:pt x="0" y="187979"/>
                  </a:lnTo>
                  <a:close/>
                </a:path>
              </a:pathLst>
            </a:custGeom>
            <a:solidFill>
              <a:srgbClr val="C2B091"/>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32" name="任意形状 50" descr="A0"/>
            <p:cNvSpPr/>
            <p:nvPr>
              <p:custDataLst>
                <p:tags r:id="rId17"/>
              </p:custDataLst>
            </p:nvPr>
          </p:nvSpPr>
          <p:spPr>
            <a:xfrm>
              <a:off x="534483" y="3232474"/>
              <a:ext cx="631918" cy="736299"/>
            </a:xfrm>
            <a:custGeom>
              <a:avLst/>
              <a:gdLst>
                <a:gd name="connsiteX0" fmla="*/ 316687 w 631918"/>
                <a:gd name="connsiteY0" fmla="*/ 0 h 736299"/>
                <a:gd name="connsiteX1" fmla="*/ 631918 w 631918"/>
                <a:gd name="connsiteY1" fmla="*/ 309389 h 736299"/>
                <a:gd name="connsiteX2" fmla="*/ 631918 w 631918"/>
                <a:gd name="connsiteY2" fmla="*/ 736299 h 736299"/>
                <a:gd name="connsiteX3" fmla="*/ 442195 w 631918"/>
                <a:gd name="connsiteY3" fmla="*/ 736299 h 736299"/>
                <a:gd name="connsiteX4" fmla="*/ 442195 w 631918"/>
                <a:gd name="connsiteY4" fmla="*/ 312322 h 736299"/>
                <a:gd name="connsiteX5" fmla="*/ 316687 w 631918"/>
                <a:gd name="connsiteY5" fmla="*/ 170751 h 736299"/>
                <a:gd name="connsiteX6" fmla="*/ 189723 w 631918"/>
                <a:gd name="connsiteY6" fmla="*/ 312311 h 736299"/>
                <a:gd name="connsiteX7" fmla="*/ 189723 w 631918"/>
                <a:gd name="connsiteY7" fmla="*/ 736299 h 736299"/>
                <a:gd name="connsiteX8" fmla="*/ 0 w 631918"/>
                <a:gd name="connsiteY8" fmla="*/ 736299 h 736299"/>
                <a:gd name="connsiteX9" fmla="*/ 0 w 631918"/>
                <a:gd name="connsiteY9" fmla="*/ 309389 h 736299"/>
                <a:gd name="connsiteX10" fmla="*/ 316687 w 631918"/>
                <a:gd name="connsiteY10" fmla="*/ 0 h 73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36299">
                  <a:moveTo>
                    <a:pt x="316687" y="0"/>
                  </a:moveTo>
                  <a:cubicBezTo>
                    <a:pt x="485970" y="0"/>
                    <a:pt x="631918" y="110913"/>
                    <a:pt x="631918" y="309389"/>
                  </a:cubicBezTo>
                  <a:lnTo>
                    <a:pt x="631918" y="736299"/>
                  </a:lnTo>
                  <a:lnTo>
                    <a:pt x="442195" y="736299"/>
                  </a:lnTo>
                  <a:lnTo>
                    <a:pt x="442195" y="312322"/>
                  </a:lnTo>
                  <a:cubicBezTo>
                    <a:pt x="442195" y="224747"/>
                    <a:pt x="391121" y="170751"/>
                    <a:pt x="316687" y="170751"/>
                  </a:cubicBezTo>
                  <a:cubicBezTo>
                    <a:pt x="242263" y="170751"/>
                    <a:pt x="189723" y="224747"/>
                    <a:pt x="189723" y="312311"/>
                  </a:cubicBezTo>
                  <a:lnTo>
                    <a:pt x="189723" y="736299"/>
                  </a:lnTo>
                  <a:lnTo>
                    <a:pt x="0" y="736299"/>
                  </a:lnTo>
                  <a:lnTo>
                    <a:pt x="0" y="309389"/>
                  </a:lnTo>
                  <a:cubicBezTo>
                    <a:pt x="0" y="110913"/>
                    <a:pt x="147402" y="0"/>
                    <a:pt x="316687" y="0"/>
                  </a:cubicBezTo>
                  <a:close/>
                </a:path>
              </a:pathLst>
            </a:custGeom>
            <a:solidFill>
              <a:srgbClr val="C2B091"/>
            </a:solidFill>
            <a:ln w="1032" cap="flat">
              <a:noFill/>
              <a:prstDash val="solid"/>
              <a:miter/>
            </a:ln>
          </p:spPr>
          <p:txBody>
            <a:bodyPr rtlCol="0" anchor="ctr"/>
            <a:lstStyle/>
            <a:p>
              <a:pPr>
                <a:lnSpc>
                  <a:spcPct val="120000"/>
                </a:lnSpc>
              </a:pPr>
              <a:endParaRPr lang="zh-CN" altLang="en-US">
                <a:solidFill>
                  <a:srgbClr val="000000"/>
                </a:solidFill>
                <a:latin typeface="微软雅黑" panose="020B0503020204020204" charset="-122"/>
                <a:ea typeface="微软雅黑" panose="020B0503020204020204" charset="-122"/>
                <a:sym typeface="Arial" panose="020B0604020202020204" pitchFamily="34" charset="0"/>
              </a:endParaRPr>
            </a:p>
          </p:txBody>
        </p:sp>
      </p:grpSp>
    </p:spTree>
    <p:custDataLst>
      <p:tags r:id="rId1"/>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p:txBody>
          <a:bodyPr/>
          <a:lstStyle/>
          <a:p>
            <a:r>
              <a:rPr lang="zh-CN" altLang="en-US">
                <a:sym typeface="Arial" panose="020B0604020202020204" pitchFamily="34" charset="0"/>
              </a:rPr>
              <a:t>效果图</a:t>
            </a:r>
            <a:r>
              <a:rPr lang="en-US" altLang="zh-CN">
                <a:sym typeface="Arial" panose="020B0604020202020204" pitchFamily="34" charset="0"/>
              </a:rPr>
              <a:t>+</a:t>
            </a:r>
            <a:r>
              <a:rPr lang="zh-CN" altLang="en-US">
                <a:sym typeface="Arial" panose="020B0604020202020204" pitchFamily="34" charset="0"/>
              </a:rPr>
              <a:t>代码实现</a:t>
            </a:r>
          </a:p>
        </p:txBody>
      </p:sp>
      <p:pic>
        <p:nvPicPr>
          <p:cNvPr id="12" name="图片 11" descr="6IQ9Q79WABR7)QIGUKWV7D7"/>
          <p:cNvPicPr>
            <a:picLocks noChangeAspect="1"/>
          </p:cNvPicPr>
          <p:nvPr/>
        </p:nvPicPr>
        <p:blipFill>
          <a:blip r:embed="rId4"/>
          <a:stretch>
            <a:fillRect/>
          </a:stretch>
        </p:blipFill>
        <p:spPr>
          <a:xfrm>
            <a:off x="3927475" y="1035050"/>
            <a:ext cx="6685915" cy="5727065"/>
          </a:xfrm>
          <a:prstGeom prst="rect">
            <a:avLst/>
          </a:prstGeom>
        </p:spPr>
      </p:pic>
      <p:pic>
        <p:nvPicPr>
          <p:cNvPr id="3" name="图片 2">
            <a:extLst>
              <a:ext uri="{FF2B5EF4-FFF2-40B4-BE49-F238E27FC236}">
                <a16:creationId xmlns:a16="http://schemas.microsoft.com/office/drawing/2014/main" id="{AC5D5EC4-A0A3-4702-9091-D545258358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50" y="1035049"/>
            <a:ext cx="2690006" cy="5674251"/>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000" fill="hold">
                                          <p:stCondLst>
                                            <p:cond delay="0"/>
                                          </p:stCondLst>
                                        </p:cTn>
                                        <p:tgtEl>
                                          <p:spTgt spid="12"/>
                                        </p:tgtEl>
                                        <p:attrNameLst>
                                          <p:attrName>style.visibility</p:attrName>
                                        </p:attrNameLst>
                                      </p:cBhvr>
                                      <p:to>
                                        <p:strVal val="visible"/>
                                      </p:to>
                                    </p:set>
                                    <p:animEffect transition="in" filter="diamond(in)">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a:lstStyle/>
          <a:p>
            <a:r>
              <a:rPr lang="zh-CN" altLang="en-US" dirty="0">
                <a:solidFill>
                  <a:srgbClr val="262626"/>
                </a:solidFill>
              </a:rPr>
              <a:t>  总结  </a:t>
            </a:r>
          </a:p>
        </p:txBody>
      </p:sp>
      <p:sp>
        <p:nvSpPr>
          <p:cNvPr id="16" name="文本框 15"/>
          <p:cNvSpPr txBox="1"/>
          <p:nvPr>
            <p:custDataLst>
              <p:tags r:id="rId3"/>
            </p:custDataLst>
          </p:nvPr>
        </p:nvSpPr>
        <p:spPr>
          <a:xfrm>
            <a:off x="4448500" y="2167148"/>
            <a:ext cx="2529149" cy="923330"/>
          </a:xfrm>
          <a:prstGeom prst="rect">
            <a:avLst/>
          </a:prstGeom>
          <a:noFill/>
        </p:spPr>
        <p:txBody>
          <a:bodyPr vert="horz" wrap="square" rtlCol="0" anchor="b" anchorCtr="0">
            <a:normAutofit/>
          </a:bodyPr>
          <a:lstStyle>
            <a:defPPr>
              <a:defRPr lang="zh-CN"/>
            </a:defPPr>
            <a:lvl1pPr algn="ctr">
              <a:defRPr sz="5400" b="1">
                <a:solidFill>
                  <a:srgbClr val="C2B091"/>
                </a:solidFill>
                <a:latin typeface="汉仪旗黑-85S" panose="00020600040101010101" pitchFamily="18" charset="-122"/>
                <a:ea typeface="汉仪旗黑-85S" panose="00020600040101010101" pitchFamily="18" charset="-122"/>
              </a:defRPr>
            </a:lvl1pPr>
          </a:lstStyle>
          <a:p>
            <a:pPr algn="l"/>
            <a:r>
              <a:rPr lang="en-US" altLang="zh-CN" baseline="0" dirty="0">
                <a:solidFill>
                  <a:srgbClr val="A4895B"/>
                </a:solidFill>
                <a:latin typeface="Arial" panose="020B0604020202020204" pitchFamily="34" charset="0"/>
                <a:ea typeface="汉仪旗黑-85S" panose="00020600040101010101" pitchFamily="18" charset="-122"/>
                <a:sym typeface="Arial" panose="020B0604020202020204" pitchFamily="34" charset="0"/>
              </a:rPr>
              <a:t>05</a:t>
            </a:r>
          </a:p>
        </p:txBody>
      </p:sp>
    </p:spTree>
    <p:custDataLst>
      <p:tags r:id="rId1"/>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1281600" y="673890"/>
            <a:ext cx="9626400" cy="723600"/>
          </a:xfrm>
        </p:spPr>
        <p:txBody>
          <a:bodyPr/>
          <a:lstStyle/>
          <a:p>
            <a:r>
              <a:rPr lang="zh-CN" altLang="en-US" dirty="0">
                <a:sym typeface="Arial" panose="020B0604020202020204" pitchFamily="34" charset="0"/>
              </a:rPr>
              <a:t>遇见的问题</a:t>
            </a:r>
          </a:p>
        </p:txBody>
      </p:sp>
      <p:sp>
        <p:nvSpPr>
          <p:cNvPr id="4" name="内容占位符 3"/>
          <p:cNvSpPr>
            <a:spLocks noGrp="1"/>
          </p:cNvSpPr>
          <p:nvPr>
            <p:ph sz="quarter" idx="13"/>
            <p:custDataLst>
              <p:tags r:id="rId3"/>
            </p:custDataLst>
          </p:nvPr>
        </p:nvSpPr>
        <p:spPr>
          <a:xfrm>
            <a:off x="1281430" y="1588135"/>
            <a:ext cx="9626600" cy="4078605"/>
          </a:xfrm>
        </p:spPr>
        <p:txBody>
          <a:bodyPr>
            <a:noAutofit/>
          </a:bodyPr>
          <a:lstStyle/>
          <a:p>
            <a:pPr marL="0" indent="0">
              <a:buNone/>
            </a:pPr>
            <a:r>
              <a:rPr lang="zh-CN" altLang="en-US" sz="1700" dirty="0">
                <a:sym typeface="Arial" panose="020B0604020202020204" pitchFamily="34" charset="0"/>
              </a:rPr>
              <a:t>问题1：每次点击发送消息按钮的都会创建新一个客户端（应该实现一个用户绑定一个客户端）</a:t>
            </a:r>
          </a:p>
          <a:p>
            <a:pPr marL="0" indent="0">
              <a:buNone/>
            </a:pPr>
            <a:r>
              <a:rPr lang="zh-CN" altLang="en-US" sz="1700" dirty="0">
                <a:sym typeface="Arial" panose="020B0604020202020204" pitchFamily="34" charset="0"/>
              </a:rPr>
              <a:t>问题原因：我是在点击发送消息按钮的时候才创建的客户端，这样就会造成每次点击发送消息按钮的时候都会创建一个新用户。</a:t>
            </a:r>
          </a:p>
          <a:p>
            <a:pPr marL="0" indent="0">
              <a:buNone/>
            </a:pPr>
            <a:r>
              <a:rPr lang="zh-CN" altLang="en-US" sz="1700" dirty="0">
                <a:sym typeface="Arial" panose="020B0604020202020204" pitchFamily="34" charset="0"/>
              </a:rPr>
              <a:t>解决思路：（1）应该在第一次进入该用户对话框界面的时候就创建该客服端。（2）使用服务使客户端的创建与界面的生命周期进行绑定</a:t>
            </a:r>
          </a:p>
          <a:p>
            <a:pPr marL="0" indent="0">
              <a:buNone/>
            </a:pPr>
            <a:r>
              <a:rPr lang="zh-CN" altLang="en-US" sz="1700" dirty="0">
                <a:sym typeface="Arial" panose="020B0604020202020204" pitchFamily="34" charset="0"/>
              </a:rPr>
              <a:t>问题2：聊天消息不能及时更新到UI界面，现在出现的问题是必须点击发送框才能更新聊天消息UI</a:t>
            </a:r>
          </a:p>
          <a:p>
            <a:pPr marL="0" indent="0">
              <a:buNone/>
            </a:pPr>
            <a:r>
              <a:rPr lang="zh-CN" altLang="en-US" sz="1700" dirty="0">
                <a:sym typeface="Arial" panose="020B0604020202020204" pitchFamily="34" charset="0"/>
              </a:rPr>
              <a:t>问题原因：每次接受消息的时候没有更新UI</a:t>
            </a:r>
          </a:p>
          <a:p>
            <a:pPr marL="0" indent="0">
              <a:buNone/>
            </a:pPr>
            <a:r>
              <a:rPr lang="zh-CN" altLang="en-US" sz="1700" dirty="0">
                <a:sym typeface="Arial" panose="020B0604020202020204" pitchFamily="34" charset="0"/>
              </a:rPr>
              <a:t>解决办法：...</a:t>
            </a:r>
          </a:p>
          <a:p>
            <a:pPr marL="0" indent="0">
              <a:buNone/>
            </a:pPr>
            <a:endParaRPr lang="zh-CN" altLang="en-US" sz="1700" dirty="0">
              <a:sym typeface="Arial" panose="020B0604020202020204" pitchFamily="34" charset="0"/>
            </a:endParaRPr>
          </a:p>
        </p:txBody>
      </p:sp>
    </p:spTree>
    <p:custDataLst>
      <p:tags r:id="rId1"/>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en-US" dirty="0">
                <a:sym typeface="Arial" panose="020B0604020202020204" pitchFamily="34" charset="0"/>
              </a:rPr>
              <a:t>待完善的功能</a:t>
            </a:r>
          </a:p>
        </p:txBody>
      </p:sp>
      <p:sp>
        <p:nvSpPr>
          <p:cNvPr id="4" name="内容占位符 3"/>
          <p:cNvSpPr>
            <a:spLocks noGrp="1"/>
          </p:cNvSpPr>
          <p:nvPr>
            <p:ph sz="quarter" idx="13"/>
            <p:custDataLst>
              <p:tags r:id="rId3"/>
            </p:custDataLst>
          </p:nvPr>
        </p:nvSpPr>
        <p:spPr/>
        <p:txBody>
          <a:bodyPr>
            <a:normAutofit fontScale="90000" lnSpcReduction="20000"/>
          </a:bodyPr>
          <a:lstStyle/>
          <a:p>
            <a:pPr marL="0" indent="0">
              <a:buNone/>
            </a:pPr>
            <a:r>
              <a:rPr lang="zh-CN" altLang="en-US" dirty="0">
                <a:sym typeface="Arial" panose="020B0604020202020204" pitchFamily="34" charset="0"/>
              </a:rPr>
              <a:t>问题3：没有实现一对一聊天（现在消息发送到服务端会转发给每一个注册的客户端）</a:t>
            </a:r>
          </a:p>
          <a:p>
            <a:pPr marL="0" indent="0">
              <a:buNone/>
            </a:pPr>
            <a:r>
              <a:rPr lang="zh-CN" altLang="en-US" dirty="0">
                <a:sym typeface="Arial" panose="020B0604020202020204" pitchFamily="34" charset="0"/>
              </a:rPr>
              <a:t>问题原因：服务端没有对消息进行区分</a:t>
            </a:r>
          </a:p>
          <a:p>
            <a:pPr marL="0" indent="0">
              <a:buNone/>
            </a:pPr>
            <a:r>
              <a:rPr lang="zh-CN" altLang="en-US" dirty="0">
                <a:sym typeface="Arial" panose="020B0604020202020204" pitchFamily="34" charset="0"/>
              </a:rPr>
              <a:t>解决思路：（1）每个用户有唯一的ID在服务器端可以进行区分在消息头部带上发送给另外一个人的ID和自己的ID（2）服务端将识别ID并发送到指定的用户（这里需要在服务端使用map集合&lt;key(该用户的ID)，value（socket对象）&gt;）</a:t>
            </a:r>
          </a:p>
          <a:p>
            <a:pPr marL="0" indent="0">
              <a:buNone/>
            </a:pPr>
            <a:r>
              <a:rPr lang="zh-CN" altLang="en-US" dirty="0">
                <a:sym typeface="Arial" panose="020B0604020202020204" pitchFamily="34" charset="0"/>
              </a:rPr>
              <a:t>    第二步存在一个问题是需要去遍历整个创建的客户端（socket对象），如果数据量过大，会导致消息延迟或程序异常</a:t>
            </a:r>
          </a:p>
          <a:p>
            <a:pPr marL="0" indent="0">
              <a:buNone/>
            </a:pPr>
            <a:r>
              <a:rPr lang="zh-CN" altLang="en-US" dirty="0">
                <a:sym typeface="Arial" panose="020B0604020202020204" pitchFamily="34" charset="0"/>
              </a:rPr>
              <a:t>    解决办法：使用二分法算法进行遍历</a:t>
            </a:r>
          </a:p>
          <a:p>
            <a:pPr marL="0" indent="0">
              <a:buNone/>
            </a:pPr>
            <a:endParaRPr lang="zh-CN" altLang="en-US" dirty="0">
              <a:sym typeface="Arial" panose="020B0604020202020204" pitchFamily="34" charset="0"/>
            </a:endParaRPr>
          </a:p>
          <a:p>
            <a:pPr marL="0" indent="0">
              <a:buNone/>
            </a:pPr>
            <a:r>
              <a:rPr lang="zh-CN" altLang="en-US" dirty="0">
                <a:sym typeface="Arial" panose="020B0604020202020204" pitchFamily="34" charset="0"/>
              </a:rPr>
              <a:t>问题4：聊天消息没有做保存（待添加功能）</a:t>
            </a:r>
          </a:p>
          <a:p>
            <a:pPr marL="0" indent="0">
              <a:buNone/>
            </a:pPr>
            <a:endParaRPr lang="zh-CN" altLang="en-US" dirty="0">
              <a:sym typeface="Arial" panose="020B0604020202020204" pitchFamily="34" charset="0"/>
            </a:endParaRPr>
          </a:p>
        </p:txBody>
      </p:sp>
    </p:spTree>
    <p:custDataLst>
      <p:tags r:id="rId1"/>
    </p:custData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normAutofit/>
          </a:bodyPr>
          <a:lstStyle/>
          <a:p>
            <a:r>
              <a:rPr lang="en-US" altLang="zh-CN" sz="5600" dirty="0">
                <a:solidFill>
                  <a:srgbClr val="262626"/>
                </a:solidFill>
                <a:sym typeface="Arial" panose="020B0604020202020204" pitchFamily="34" charset="0"/>
              </a:rPr>
              <a:t>感谢聆听</a:t>
            </a:r>
          </a:p>
        </p:txBody>
      </p:sp>
    </p:spTree>
    <p:custDataLst>
      <p:tags r:id="rId1"/>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a:lstStyle/>
          <a:p>
            <a:r>
              <a:rPr lang="zh-CN" altLang="en-US" dirty="0"/>
              <a:t>研发背景</a:t>
            </a:r>
            <a:r>
              <a:rPr lang="en-US" altLang="zh-CN" dirty="0"/>
              <a:t>/</a:t>
            </a:r>
            <a:r>
              <a:rPr lang="zh-CN" altLang="en-US" dirty="0"/>
              <a:t>意义</a:t>
            </a:r>
          </a:p>
        </p:txBody>
      </p:sp>
      <p:sp>
        <p:nvSpPr>
          <p:cNvPr id="16" name="文本框 15"/>
          <p:cNvSpPr txBox="1"/>
          <p:nvPr>
            <p:custDataLst>
              <p:tags r:id="rId3"/>
            </p:custDataLst>
          </p:nvPr>
        </p:nvSpPr>
        <p:spPr>
          <a:xfrm>
            <a:off x="4448500" y="2167148"/>
            <a:ext cx="2529149" cy="923330"/>
          </a:xfrm>
          <a:prstGeom prst="rect">
            <a:avLst/>
          </a:prstGeom>
          <a:noFill/>
        </p:spPr>
        <p:txBody>
          <a:bodyPr vert="horz" wrap="square" rtlCol="0" anchor="b" anchorCtr="0">
            <a:normAutofit/>
          </a:bodyPr>
          <a:lstStyle>
            <a:defPPr>
              <a:defRPr lang="zh-CN"/>
            </a:defPPr>
            <a:lvl1pPr algn="ctr">
              <a:defRPr sz="5400" b="1">
                <a:solidFill>
                  <a:srgbClr val="C2B091"/>
                </a:solidFill>
                <a:latin typeface="汉仪旗黑-85S" panose="00020600040101010101" pitchFamily="18" charset="-122"/>
                <a:ea typeface="汉仪旗黑-85S" panose="00020600040101010101" pitchFamily="18" charset="-122"/>
              </a:defRPr>
            </a:lvl1pPr>
          </a:lstStyle>
          <a:p>
            <a:pPr algn="l"/>
            <a:r>
              <a:rPr lang="en-US" altLang="zh-CN" baseline="0" dirty="0">
                <a:solidFill>
                  <a:schemeClr val="accent1"/>
                </a:solidFill>
                <a:latin typeface="Arial" panose="020B0604020202020204" pitchFamily="34" charset="0"/>
                <a:ea typeface="汉仪旗黑-85S" panose="00020600040101010101" pitchFamily="18" charset="-122"/>
                <a:sym typeface="Arial" panose="020B0604020202020204" pitchFamily="34" charset="0"/>
              </a:rPr>
              <a:t>01</a:t>
            </a:r>
          </a:p>
        </p:txBody>
      </p:sp>
    </p:spTree>
    <p:custDataLst>
      <p:tags r:id="rId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32"/>
          <p:cNvSpPr/>
          <p:nvPr>
            <p:custDataLst>
              <p:tags r:id="rId2"/>
            </p:custDataLst>
          </p:nvPr>
        </p:nvSpPr>
        <p:spPr>
          <a:xfrm>
            <a:off x="0" y="0"/>
            <a:ext cx="2977681" cy="6858000"/>
          </a:xfrm>
          <a:custGeom>
            <a:avLst/>
            <a:gdLst>
              <a:gd name="connsiteX0" fmla="*/ 0 w 2977681"/>
              <a:gd name="connsiteY0" fmla="*/ 0 h 6858000"/>
              <a:gd name="connsiteX1" fmla="*/ 1083627 w 2977681"/>
              <a:gd name="connsiteY1" fmla="*/ 0 h 6858000"/>
              <a:gd name="connsiteX2" fmla="*/ 1201559 w 2977681"/>
              <a:gd name="connsiteY2" fmla="*/ 67740 h 6858000"/>
              <a:gd name="connsiteX3" fmla="*/ 2977681 w 2977681"/>
              <a:gd name="connsiteY3" fmla="*/ 3356520 h 6858000"/>
              <a:gd name="connsiteX4" fmla="*/ 928194 w 2977681"/>
              <a:gd name="connsiteY4" fmla="*/ 6802320 h 6858000"/>
              <a:gd name="connsiteX5" fmla="*/ 808077 w 2977681"/>
              <a:gd name="connsiteY5" fmla="*/ 6858000 h 6858000"/>
              <a:gd name="connsiteX6" fmla="*/ 0 w 297768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7681" h="6858000">
                <a:moveTo>
                  <a:pt x="0" y="0"/>
                </a:moveTo>
                <a:lnTo>
                  <a:pt x="1083627" y="0"/>
                </a:lnTo>
                <a:lnTo>
                  <a:pt x="1201559" y="67740"/>
                </a:lnTo>
                <a:cubicBezTo>
                  <a:pt x="2266386" y="742193"/>
                  <a:pt x="2977681" y="1962767"/>
                  <a:pt x="2977681" y="3356520"/>
                </a:cubicBezTo>
                <a:cubicBezTo>
                  <a:pt x="2977681" y="4866420"/>
                  <a:pt x="2142897" y="6173074"/>
                  <a:pt x="928194" y="6802320"/>
                </a:cubicBezTo>
                <a:lnTo>
                  <a:pt x="808077" y="6858000"/>
                </a:lnTo>
                <a:lnTo>
                  <a:pt x="0" y="6858000"/>
                </a:lnTo>
                <a:close/>
              </a:path>
            </a:pathLst>
          </a:custGeom>
          <a:solidFill>
            <a:schemeClr val="tx2"/>
          </a:solidFill>
          <a:ln>
            <a:noFill/>
          </a:ln>
        </p:spPr>
        <p:style>
          <a:lnRef idx="2">
            <a:srgbClr val="1E6BC5">
              <a:shade val="50000"/>
            </a:srgbClr>
          </a:lnRef>
          <a:fillRef idx="1">
            <a:srgbClr val="1E6BC5"/>
          </a:fillRef>
          <a:effectRef idx="0">
            <a:srgbClr val="1E6BC5"/>
          </a:effectRef>
          <a:fontRef idx="minor">
            <a:sysClr val="window" lastClr="CCE8C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文本框 15"/>
          <p:cNvSpPr txBox="1"/>
          <p:nvPr>
            <p:custDataLst>
              <p:tags r:id="rId3"/>
            </p:custDataLst>
          </p:nvPr>
        </p:nvSpPr>
        <p:spPr>
          <a:xfrm>
            <a:off x="7502885" y="9153"/>
            <a:ext cx="3785511" cy="1133710"/>
          </a:xfrm>
          <a:prstGeom prst="rect">
            <a:avLst/>
          </a:prstGeom>
          <a:noFill/>
          <a:ln>
            <a:noFill/>
          </a:ln>
        </p:spPr>
        <p:txBody>
          <a:bodyPr wrap="square" lIns="90170" tIns="46990" rIns="90170" bIns="46990" rtlCol="0" anchor="b" anchorCtr="0">
            <a:norm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fontAlgn="auto">
              <a:lnSpc>
                <a:spcPct val="100000"/>
              </a:lnSpc>
            </a:pPr>
            <a:r>
              <a:rPr lang="zh-CN" altLang="en-US" sz="3200" b="1" spc="300"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rPr>
              <a:t>背景</a:t>
            </a:r>
          </a:p>
        </p:txBody>
      </p:sp>
      <p:sp>
        <p:nvSpPr>
          <p:cNvPr id="35" name="TextBox 47"/>
          <p:cNvSpPr txBox="1">
            <a:spLocks noChangeArrowheads="1"/>
          </p:cNvSpPr>
          <p:nvPr>
            <p:custDataLst>
              <p:tags r:id="rId4"/>
            </p:custDataLst>
          </p:nvPr>
        </p:nvSpPr>
        <p:spPr bwMode="auto">
          <a:xfrm>
            <a:off x="7503160" y="1525270"/>
            <a:ext cx="4068445"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0000"/>
          </a:bodyPr>
          <a:lstStyle>
            <a:lvl1pPr>
              <a:defRPr>
                <a:solidFill>
                  <a:srgbClr val="000000"/>
                </a:solidFill>
                <a:latin typeface="Calibri" panose="020F0502020204030204" pitchFamily="34" charset="0"/>
              </a:defRPr>
            </a:lvl1pPr>
            <a:lvl2pPr marL="742950" indent="-285750">
              <a:defRPr>
                <a:solidFill>
                  <a:srgbClr val="000000"/>
                </a:solidFill>
                <a:latin typeface="Calibri" panose="020F0502020204030204" pitchFamily="34" charset="0"/>
              </a:defRPr>
            </a:lvl2pPr>
            <a:lvl3pPr marL="1143000" indent="-228600">
              <a:defRPr>
                <a:solidFill>
                  <a:srgbClr val="000000"/>
                </a:solidFill>
                <a:latin typeface="Calibri" panose="020F0502020204030204" pitchFamily="34" charset="0"/>
              </a:defRPr>
            </a:lvl3pPr>
            <a:lvl4pPr marL="1600200" indent="-228600">
              <a:defRPr>
                <a:solidFill>
                  <a:srgbClr val="000000"/>
                </a:solidFill>
                <a:latin typeface="Calibri" panose="020F0502020204030204" pitchFamily="34" charset="0"/>
              </a:defRPr>
            </a:lvl4pPr>
            <a:lvl5pPr marL="2057400" indent="-228600">
              <a:defRPr>
                <a:solidFill>
                  <a:srgbClr val="000000"/>
                </a:solidFill>
                <a:latin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defRPr>
            </a:lvl9pPr>
          </a:lstStyle>
          <a:p>
            <a:pPr marR="0" lvl="0" indent="0" algn="just" defTabSz="914400" rtl="0" eaLnBrk="0" fontAlgn="base" latinLnBrk="0" hangingPunct="0">
              <a:lnSpc>
                <a:spcPct val="120000"/>
              </a:lnSpc>
              <a:spcBef>
                <a:spcPct val="0"/>
              </a:spcBef>
              <a:spcAft>
                <a:spcPts val="1000"/>
              </a:spcAft>
              <a:buClr>
                <a:schemeClr val="bg1">
                  <a:lumMod val="50000"/>
                </a:schemeClr>
              </a:buClr>
              <a:buSzTx/>
              <a:buFont typeface="Wingdings" panose="05000000000000000000" pitchFamily="2" charset="2"/>
              <a:buNone/>
              <a:defRPr/>
            </a:pPr>
            <a:r>
              <a:rPr kumimoji="0" lang="zh-CN" altLang="en-US" sz="1600" b="0" i="0" u="none" strike="noStrike" kern="1200" cap="none" spc="150" normalizeH="0" baseline="0" noProof="0" dirty="0">
                <a:ln>
                  <a:noFill/>
                </a:ln>
                <a:solidFill>
                  <a:schemeClr val="bg1">
                    <a:lumMod val="50000"/>
                  </a:schemeClr>
                </a:solidFill>
                <a:effectLst/>
                <a:uLnTx/>
                <a:uFillTx/>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   </a:t>
            </a:r>
            <a:r>
              <a:rPr kumimoji="0" lang="zh-CN" altLang="en-US" sz="1600" b="1" i="0" u="none" strike="noStrike" kern="1200" cap="none" spc="150" normalizeH="0" baseline="0" noProof="0" dirty="0">
                <a:ln>
                  <a:noFill/>
                </a:ln>
                <a:solidFill>
                  <a:schemeClr val="bg1">
                    <a:lumMod val="50000"/>
                  </a:schemeClr>
                </a:solidFill>
                <a:effectLst/>
                <a:uLnTx/>
                <a:uFillTx/>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  </a:t>
            </a:r>
            <a:r>
              <a:rPr kumimoji="0" lang="zh-CN" altLang="en-US" sz="1600" b="1" i="0" u="none" strike="noStrike" kern="1200" cap="none" spc="150" normalizeH="0" baseline="0" noProof="0" dirty="0">
                <a:ln>
                  <a:noFill/>
                </a:ln>
                <a:solidFill>
                  <a:schemeClr val="bg1">
                    <a:lumMod val="50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即时通信是指能够及时发送和接收互联网消息等的业务。自1998年面试以来，特别是在最近几年的迅速发展，即时通信的功能日益丰富，逐渐集成了电子邮件、博客、音乐、视频、游戏、购物和搜索等多种功能。即时通讯不再是一个单纯的聊天工具，它已经发展成一个及交流、资讯、娱乐、搜索、电子商务、办公协作和企业客户服务等为一体的综合化信息平台。</a:t>
            </a:r>
          </a:p>
          <a:p>
            <a:pPr marR="0" lvl="0" indent="0" algn="just" defTabSz="914400" rtl="0" eaLnBrk="0" fontAlgn="base" latinLnBrk="0" hangingPunct="0">
              <a:lnSpc>
                <a:spcPct val="120000"/>
              </a:lnSpc>
              <a:spcBef>
                <a:spcPct val="0"/>
              </a:spcBef>
              <a:spcAft>
                <a:spcPts val="1000"/>
              </a:spcAft>
              <a:buClr>
                <a:schemeClr val="bg1">
                  <a:lumMod val="50000"/>
                </a:schemeClr>
              </a:buClr>
              <a:buSzTx/>
              <a:buFont typeface="Wingdings" panose="05000000000000000000" pitchFamily="2" charset="2"/>
              <a:buNone/>
              <a:defRPr/>
            </a:pPr>
            <a:r>
              <a:rPr kumimoji="0" lang="zh-CN" altLang="en-US" sz="1600" b="1" i="0" u="none" strike="noStrike" kern="1200" cap="none" spc="150" normalizeH="0" baseline="0" noProof="0" dirty="0">
                <a:ln>
                  <a:noFill/>
                </a:ln>
                <a:solidFill>
                  <a:schemeClr val="bg1">
                    <a:lumMod val="50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      即时通讯软件的历史并不久远，但是它的出现立刻受到了大家的喜爱，并且风靡全球。而它的发展史上以色列人是功不可没的，正是四位以色列年轻人在1996年7月成立Mirabilis公司，并与同年推出全世界第一个即时通讯软件ICQ，取意“我在找你”—“I  Seek You”，简称ICQ。直到现在仍在全球即时通讯软件中占有重要地位</a:t>
            </a:r>
            <a:r>
              <a:rPr kumimoji="0" lang="zh-CN" altLang="en-US" sz="1600" b="0" i="0" u="none" strike="noStrike" kern="1200" cap="none" spc="150" normalizeH="0" baseline="0" noProof="0" dirty="0">
                <a:ln>
                  <a:noFill/>
                </a:ln>
                <a:solidFill>
                  <a:schemeClr val="bg1">
                    <a:lumMod val="50000"/>
                  </a:schemeClr>
                </a:solidFill>
                <a:effectLst/>
                <a:uLnTx/>
                <a:uFillTx/>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a:t>
            </a:r>
          </a:p>
        </p:txBody>
      </p:sp>
      <p:sp>
        <p:nvSpPr>
          <p:cNvPr id="3" name="椭圆 2"/>
          <p:cNvSpPr/>
          <p:nvPr>
            <p:custDataLst>
              <p:tags r:id="rId5"/>
            </p:custDataLst>
          </p:nvPr>
        </p:nvSpPr>
        <p:spPr>
          <a:xfrm>
            <a:off x="2079046" y="1142497"/>
            <a:ext cx="4474894" cy="4474894"/>
          </a:xfrm>
          <a:prstGeom prst="ellipse">
            <a:avLst/>
          </a:prstGeom>
          <a:pattFill prst="pct10">
            <a:fgClr>
              <a:schemeClr val="tx1"/>
            </a:fgClr>
            <a:bgClr>
              <a:schemeClr val="bg1"/>
            </a:bgClr>
          </a:pattFill>
          <a:ln>
            <a:noFill/>
          </a:ln>
        </p:spPr>
        <p:style>
          <a:lnRef idx="2">
            <a:srgbClr val="1E6BC5">
              <a:shade val="50000"/>
            </a:srgbClr>
          </a:lnRef>
          <a:fillRef idx="1">
            <a:srgbClr val="1E6BC5"/>
          </a:fillRef>
          <a:effectRef idx="0">
            <a:srgbClr val="1E6BC5"/>
          </a:effectRef>
          <a:fontRef idx="minor">
            <a:sysClr val="window" lastClr="CCE8C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4" name="PA-图片 3" descr="E:\20191227线上图示素材拆分\long-exposure-photography-white-dome-building-interior-911758.jpglong-exposure-photography-white-dome-building-interior-911758"/>
          <p:cNvPicPr>
            <a:picLocks noChangeAspect="1"/>
          </p:cNvPicPr>
          <p:nvPr>
            <p:custDataLst>
              <p:tags r:id="rId6"/>
            </p:custDataLst>
          </p:nvPr>
        </p:nvPicPr>
        <p:blipFill>
          <a:blip r:embed="rId10"/>
          <a:srcRect/>
          <a:stretch>
            <a:fillRect/>
          </a:stretch>
        </p:blipFill>
        <p:spPr>
          <a:xfrm>
            <a:off x="1819465" y="982716"/>
            <a:ext cx="4474876" cy="4474911"/>
          </a:xfrm>
          <a:prstGeom prst="ellipse">
            <a:avLst/>
          </a:prstGeom>
        </p:spPr>
      </p:pic>
      <p:sp>
        <p:nvSpPr>
          <p:cNvPr id="26" name="PA-椭圆 15"/>
          <p:cNvSpPr/>
          <p:nvPr>
            <p:custDataLst>
              <p:tags r:id="rId7"/>
            </p:custDataLst>
          </p:nvPr>
        </p:nvSpPr>
        <p:spPr>
          <a:xfrm flipH="1">
            <a:off x="4131222" y="5701962"/>
            <a:ext cx="127854" cy="127854"/>
          </a:xfrm>
          <a:prstGeom prst="ellipse">
            <a:avLst/>
          </a:prstGeom>
          <a:solidFill>
            <a:schemeClr val="tx2"/>
          </a:solidFill>
          <a:ln w="28575">
            <a:solidFill>
              <a:schemeClr val="bg1"/>
            </a:solidFill>
          </a:ln>
        </p:spPr>
        <p:style>
          <a:lnRef idx="2">
            <a:srgbClr val="1E6BC5">
              <a:shade val="50000"/>
            </a:srgbClr>
          </a:lnRef>
          <a:fillRef idx="1">
            <a:srgbClr val="1E6BC5"/>
          </a:fillRef>
          <a:effectRef idx="0">
            <a:srgbClr val="1E6BC5"/>
          </a:effectRef>
          <a:fontRef idx="minor">
            <a:sysClr val="window" lastClr="CCE8C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PA-椭圆 15"/>
          <p:cNvSpPr/>
          <p:nvPr>
            <p:custDataLst>
              <p:tags r:id="rId8"/>
            </p:custDataLst>
          </p:nvPr>
        </p:nvSpPr>
        <p:spPr>
          <a:xfrm flipH="1">
            <a:off x="3846747" y="5701962"/>
            <a:ext cx="127854" cy="127854"/>
          </a:xfrm>
          <a:prstGeom prst="ellipse">
            <a:avLst/>
          </a:prstGeom>
          <a:solidFill>
            <a:schemeClr val="tx2"/>
          </a:solidFill>
          <a:ln w="28575">
            <a:solidFill>
              <a:schemeClr val="bg1"/>
            </a:solidFill>
          </a:ln>
        </p:spPr>
        <p:style>
          <a:lnRef idx="2">
            <a:srgbClr val="1E6BC5">
              <a:shade val="50000"/>
            </a:srgbClr>
          </a:lnRef>
          <a:fillRef idx="1">
            <a:srgbClr val="1E6BC5"/>
          </a:fillRef>
          <a:effectRef idx="0">
            <a:srgbClr val="1E6BC5"/>
          </a:effectRef>
          <a:fontRef idx="minor">
            <a:sysClr val="window" lastClr="CCE8C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 to="" calcmode="lin" valueType="num">
                                      <p:cBhvr>
                                        <p:cTn id="6" dur="750" fill="hold">
                                          <p:stCondLst>
                                            <p:cond delay="0"/>
                                          </p:stCondLst>
                                        </p:cTn>
                                        <p:tgtEl>
                                          <p:spTgt spid="30"/>
                                        </p:tgtEl>
                                        <p:attrNameLst>
                                          <p:attrName>ppt_h</p:attrName>
                                        </p:attrNameLst>
                                      </p:cBhvr>
                                      <p:tavLst>
                                        <p:tav tm="0">
                                          <p:val>
                                            <p:strVal val="#ppt_h"/>
                                          </p:val>
                                        </p:tav>
                                        <p:tav tm="100000">
                                          <p:val>
                                            <p:strVal val="#ppt_h*1.3"/>
                                          </p:val>
                                        </p:tav>
                                      </p:tavLst>
                                    </p:anim>
                                    <p:anim to="" calcmode="lin" valueType="num">
                                      <p:cBhvr>
                                        <p:cTn id="7" dur="750" fill="hold">
                                          <p:stCondLst>
                                            <p:cond delay="0"/>
                                          </p:stCondLst>
                                        </p:cTn>
                                        <p:tgtEl>
                                          <p:spTgt spid="30"/>
                                        </p:tgtEl>
                                        <p:attrNameLst>
                                          <p:attrName>ppt_w</p:attrName>
                                        </p:attrNameLst>
                                      </p:cBhvr>
                                      <p:tavLst>
                                        <p:tav tm="0">
                                          <p:val>
                                            <p:strVal val="#ppt_w"/>
                                          </p:val>
                                        </p:tav>
                                        <p:tav tm="100000">
                                          <p:val>
                                            <p:strVal val="#ppt_w*1.3"/>
                                          </p:val>
                                        </p:tav>
                                      </p:tavLst>
                                    </p:anim>
                                    <p:animClr clrSpc="rgb" dir="cw">
                                      <p:cBhvr>
                                        <p:cTn id="8" dur="750" fill="hold">
                                          <p:stCondLst>
                                            <p:cond delay="0"/>
                                          </p:stCondLst>
                                        </p:cTn>
                                        <p:tgtEl>
                                          <p:spTgt spid="30"/>
                                        </p:tgtEl>
                                        <p:attrNameLst>
                                          <p:attrName>fillcolor</p:attrName>
                                        </p:attrNameLst>
                                      </p:cBhvr>
                                      <p:by>
                                        <p:rgb r="100000" g="0" b="0"/>
                                      </p:by>
                                    </p:animClr>
                                    <p:set>
                                      <p:cBhvr>
                                        <p:cTn id="9" dur="750" fill="hold">
                                          <p:stCondLst>
                                            <p:cond delay="0"/>
                                          </p:stCondLst>
                                        </p:cTn>
                                        <p:tgtEl>
                                          <p:spTgt spid="30"/>
                                        </p:tgtEl>
                                        <p:attrNameLst>
                                          <p:attrName>stroke.on</p:attrName>
                                        </p:attrNameLst>
                                      </p:cBhvr>
                                      <p:to>
                                        <p:strVal val="true"/>
                                      </p:to>
                                    </p:set>
                                    <p:set>
                                      <p:cBhvr>
                                        <p:cTn id="10" dur="750" fill="hold">
                                          <p:stCondLst>
                                            <p:cond delay="0"/>
                                          </p:stCondLst>
                                        </p:cTn>
                                        <p:tgtEl>
                                          <p:spTgt spid="30"/>
                                        </p:tgtEl>
                                        <p:attrNameLst>
                                          <p:attrName>stroke.color</p:attrName>
                                        </p:attrNameLst>
                                      </p:cBhvr>
                                      <p:to>
                                        <p:clrVal>
                                          <a:srgbClr val="E6E6E6"/>
                                        </p:clrVal>
                                      </p:to>
                                    </p:set>
                                  </p:childTnLst>
                                </p:cTn>
                              </p:par>
                              <p:par>
                                <p:cTn id="11" presetID="0" presetClass="entr" presetSubtype="0" fill="hold" nodeType="withEffect">
                                  <p:stCondLst>
                                    <p:cond delay="0"/>
                                  </p:stCondLst>
                                  <p:childTnLst>
                                    <p:set>
                                      <p:cBhvr>
                                        <p:cTn id="12" dur="500" fill="hold">
                                          <p:stCondLst>
                                            <p:cond delay="0"/>
                                          </p:stCondLst>
                                        </p:cTn>
                                        <p:tgtEl>
                                          <p:spTgt spid="4"/>
                                        </p:tgtEl>
                                        <p:attrNameLst>
                                          <p:attrName>style.visibility</p:attrName>
                                        </p:attrNameLst>
                                      </p:cBhvr>
                                      <p:to>
                                        <p:strVal val="visible"/>
                                      </p:to>
                                    </p:set>
                                    <p:animEffect filter="fade">
                                      <p:cBhvr>
                                        <p:cTn id="13" dur="500">
                                          <p:stCondLst>
                                            <p:cond delay="0"/>
                                          </p:stCondLst>
                                        </p:cTn>
                                        <p:tgtEl>
                                          <p:spTgt spid="4"/>
                                        </p:tgtEl>
                                      </p:cBhvr>
                                    </p:animEffect>
                                  </p:childTnLst>
                                </p:cTn>
                              </p:par>
                              <p:par>
                                <p:cTn id="14" presetID="6" presetClass="emph" presetSubtype="0" fill="hold" grpId="1" nodeType="withEffect">
                                  <p:stCondLst>
                                    <p:cond delay="0"/>
                                  </p:stCondLst>
                                  <p:childTnLst>
                                    <p:anim to="" calcmode="lin" valueType="num">
                                      <p:cBhvr>
                                        <p:cTn id="15" dur="750" fill="hold">
                                          <p:stCondLst>
                                            <p:cond delay="0"/>
                                          </p:stCondLst>
                                        </p:cTn>
                                        <p:tgtEl>
                                          <p:spTgt spid="30"/>
                                        </p:tgtEl>
                                        <p:attrNameLst>
                                          <p:attrName>ppt_h</p:attrName>
                                        </p:attrNameLst>
                                      </p:cBhvr>
                                      <p:tavLst>
                                        <p:tav tm="0">
                                          <p:val>
                                            <p:strVal val="#ppt_h*1.3"/>
                                          </p:val>
                                        </p:tav>
                                        <p:tav tm="100000">
                                          <p:val>
                                            <p:strVal val="#ppt_h"/>
                                          </p:val>
                                        </p:tav>
                                      </p:tavLst>
                                    </p:anim>
                                    <p:anim to="" calcmode="lin" valueType="num">
                                      <p:cBhvr>
                                        <p:cTn id="16" dur="750" fill="hold">
                                          <p:stCondLst>
                                            <p:cond delay="0"/>
                                          </p:stCondLst>
                                        </p:cTn>
                                        <p:tgtEl>
                                          <p:spTgt spid="30"/>
                                        </p:tgtEl>
                                        <p:attrNameLst>
                                          <p:attrName>ppt_w</p:attrName>
                                        </p:attrNameLst>
                                      </p:cBhvr>
                                      <p:tavLst>
                                        <p:tav tm="0">
                                          <p:val>
                                            <p:strVal val="#ppt_w*1.3"/>
                                          </p:val>
                                        </p:tav>
                                        <p:tav tm="100000">
                                          <p:val>
                                            <p:strVal val="#ppt_w"/>
                                          </p:val>
                                        </p:tav>
                                      </p:tavLst>
                                    </p:anim>
                                    <p:animClr clrSpc="rgb" dir="cw">
                                      <p:cBhvr>
                                        <p:cTn id="17" dur="750" fill="hold">
                                          <p:stCondLst>
                                            <p:cond delay="0"/>
                                          </p:stCondLst>
                                        </p:cTn>
                                        <p:tgtEl>
                                          <p:spTgt spid="30"/>
                                        </p:tgtEl>
                                        <p:attrNameLst>
                                          <p:attrName>fillcolor</p:attrName>
                                        </p:attrNameLst>
                                      </p:cBhvr>
                                      <p:to>
                                        <a:srgbClr val="D9D9D9"/>
                                      </p:to>
                                    </p:animClr>
                                    <p:set>
                                      <p:cBhvr>
                                        <p:cTn id="18" dur="750" fill="hold">
                                          <p:stCondLst>
                                            <p:cond delay="0"/>
                                          </p:stCondLst>
                                        </p:cTn>
                                        <p:tgtEl>
                                          <p:spTgt spid="30"/>
                                        </p:tgtEl>
                                        <p:attrNameLst>
                                          <p:attrName>stroke.on</p:attrName>
                                        </p:attrNameLst>
                                      </p:cBhvr>
                                      <p:to>
                                        <p:strVal val="true"/>
                                      </p:to>
                                    </p:set>
                                    <p:set>
                                      <p:cBhvr>
                                        <p:cTn id="19" dur="750" fill="hold">
                                          <p:stCondLst>
                                            <p:cond delay="0"/>
                                          </p:stCondLst>
                                        </p:cTn>
                                        <p:tgtEl>
                                          <p:spTgt spid="30"/>
                                        </p:tgtEl>
                                        <p:attrNameLst>
                                          <p:attrName>stroke.color</p:attrName>
                                        </p:attrNameLst>
                                      </p:cBhvr>
                                      <p:to>
                                        <p:clrVal>
                                          <a:srgbClr val="FFFFFF"/>
                                        </p:clrVal>
                                      </p:to>
                                    </p:set>
                                  </p:childTnLst>
                                </p:cTn>
                              </p:par>
                              <p:par>
                                <p:cTn id="20" presetID="6" presetClass="emph" presetSubtype="0" fill="hold" grpId="0" nodeType="withEffect">
                                  <p:stCondLst>
                                    <p:cond delay="0"/>
                                  </p:stCondLst>
                                  <p:childTnLst>
                                    <p:anim to="" calcmode="lin" valueType="num">
                                      <p:cBhvr>
                                        <p:cTn id="21" dur="750" fill="hold">
                                          <p:stCondLst>
                                            <p:cond delay="0"/>
                                          </p:stCondLst>
                                        </p:cTn>
                                        <p:tgtEl>
                                          <p:spTgt spid="26"/>
                                        </p:tgtEl>
                                        <p:attrNameLst>
                                          <p:attrName>ppt_h</p:attrName>
                                        </p:attrNameLst>
                                      </p:cBhvr>
                                      <p:tavLst>
                                        <p:tav tm="0">
                                          <p:val>
                                            <p:strVal val="#ppt_h"/>
                                          </p:val>
                                        </p:tav>
                                        <p:tav tm="100000">
                                          <p:val>
                                            <p:strVal val="#ppt_h*1.3"/>
                                          </p:val>
                                        </p:tav>
                                      </p:tavLst>
                                    </p:anim>
                                    <p:anim to="" calcmode="lin" valueType="num">
                                      <p:cBhvr>
                                        <p:cTn id="22" dur="750" fill="hold">
                                          <p:stCondLst>
                                            <p:cond delay="0"/>
                                          </p:stCondLst>
                                        </p:cTn>
                                        <p:tgtEl>
                                          <p:spTgt spid="26"/>
                                        </p:tgtEl>
                                        <p:attrNameLst>
                                          <p:attrName>ppt_w</p:attrName>
                                        </p:attrNameLst>
                                      </p:cBhvr>
                                      <p:tavLst>
                                        <p:tav tm="0">
                                          <p:val>
                                            <p:strVal val="#ppt_w"/>
                                          </p:val>
                                        </p:tav>
                                        <p:tav tm="100000">
                                          <p:val>
                                            <p:strVal val="#ppt_w*1.3"/>
                                          </p:val>
                                        </p:tav>
                                      </p:tavLst>
                                    </p:anim>
                                    <p:animClr clrSpc="rgb" dir="cw">
                                      <p:cBhvr>
                                        <p:cTn id="23" dur="750" fill="hold">
                                          <p:stCondLst>
                                            <p:cond delay="0"/>
                                          </p:stCondLst>
                                        </p:cTn>
                                        <p:tgtEl>
                                          <p:spTgt spid="26"/>
                                        </p:tgtEl>
                                        <p:attrNameLst>
                                          <p:attrName>fillcolor</p:attrName>
                                        </p:attrNameLst>
                                      </p:cBhvr>
                                      <p:by>
                                        <p:rgb r="100000" g="0" b="0"/>
                                      </p:by>
                                    </p:animClr>
                                    <p:set>
                                      <p:cBhvr>
                                        <p:cTn id="24" dur="750" fill="hold">
                                          <p:stCondLst>
                                            <p:cond delay="0"/>
                                          </p:stCondLst>
                                        </p:cTn>
                                        <p:tgtEl>
                                          <p:spTgt spid="26"/>
                                        </p:tgtEl>
                                        <p:attrNameLst>
                                          <p:attrName>stroke.on</p:attrName>
                                        </p:attrNameLst>
                                      </p:cBhvr>
                                      <p:to>
                                        <p:strVal val="true"/>
                                      </p:to>
                                    </p:set>
                                    <p:set>
                                      <p:cBhvr>
                                        <p:cTn id="25" dur="750" fill="hold">
                                          <p:stCondLst>
                                            <p:cond delay="0"/>
                                          </p:stCondLst>
                                        </p:cTn>
                                        <p:tgtEl>
                                          <p:spTgt spid="26"/>
                                        </p:tgtEl>
                                        <p:attrNameLst>
                                          <p:attrName>stroke.color</p:attrName>
                                        </p:attrNameLst>
                                      </p:cBhvr>
                                      <p:to>
                                        <p:clrVal>
                                          <a:srgbClr val="E6E6E6"/>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30" grpId="0" bldLvl="0" animBg="1"/>
      <p:bldP spid="30"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形状 32"/>
          <p:cNvSpPr/>
          <p:nvPr>
            <p:custDataLst>
              <p:tags r:id="rId2"/>
            </p:custDataLst>
          </p:nvPr>
        </p:nvSpPr>
        <p:spPr>
          <a:xfrm>
            <a:off x="0" y="0"/>
            <a:ext cx="2977681" cy="6858000"/>
          </a:xfrm>
          <a:custGeom>
            <a:avLst/>
            <a:gdLst>
              <a:gd name="connsiteX0" fmla="*/ 0 w 2977681"/>
              <a:gd name="connsiteY0" fmla="*/ 0 h 6858000"/>
              <a:gd name="connsiteX1" fmla="*/ 1083627 w 2977681"/>
              <a:gd name="connsiteY1" fmla="*/ 0 h 6858000"/>
              <a:gd name="connsiteX2" fmla="*/ 1201559 w 2977681"/>
              <a:gd name="connsiteY2" fmla="*/ 67740 h 6858000"/>
              <a:gd name="connsiteX3" fmla="*/ 2977681 w 2977681"/>
              <a:gd name="connsiteY3" fmla="*/ 3356520 h 6858000"/>
              <a:gd name="connsiteX4" fmla="*/ 928194 w 2977681"/>
              <a:gd name="connsiteY4" fmla="*/ 6802320 h 6858000"/>
              <a:gd name="connsiteX5" fmla="*/ 808077 w 2977681"/>
              <a:gd name="connsiteY5" fmla="*/ 6858000 h 6858000"/>
              <a:gd name="connsiteX6" fmla="*/ 0 w 297768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7681" h="6858000">
                <a:moveTo>
                  <a:pt x="0" y="0"/>
                </a:moveTo>
                <a:lnTo>
                  <a:pt x="1083627" y="0"/>
                </a:lnTo>
                <a:lnTo>
                  <a:pt x="1201559" y="67740"/>
                </a:lnTo>
                <a:cubicBezTo>
                  <a:pt x="2266386" y="742193"/>
                  <a:pt x="2977681" y="1962767"/>
                  <a:pt x="2977681" y="3356520"/>
                </a:cubicBezTo>
                <a:cubicBezTo>
                  <a:pt x="2977681" y="4866420"/>
                  <a:pt x="2142897" y="6173074"/>
                  <a:pt x="928194" y="6802320"/>
                </a:cubicBezTo>
                <a:lnTo>
                  <a:pt x="808077" y="6858000"/>
                </a:lnTo>
                <a:lnTo>
                  <a:pt x="0" y="6858000"/>
                </a:lnTo>
                <a:close/>
              </a:path>
            </a:pathLst>
          </a:custGeom>
          <a:solidFill>
            <a:schemeClr val="tx2"/>
          </a:solidFill>
          <a:ln>
            <a:noFill/>
          </a:ln>
        </p:spPr>
        <p:style>
          <a:lnRef idx="2">
            <a:srgbClr val="1E6BC5">
              <a:shade val="50000"/>
            </a:srgbClr>
          </a:lnRef>
          <a:fillRef idx="1">
            <a:srgbClr val="1E6BC5"/>
          </a:fillRef>
          <a:effectRef idx="0">
            <a:srgbClr val="1E6BC5"/>
          </a:effectRef>
          <a:fontRef idx="minor">
            <a:sysClr val="window" lastClr="CCE8C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4" name="文本框 15"/>
          <p:cNvSpPr txBox="1"/>
          <p:nvPr>
            <p:custDataLst>
              <p:tags r:id="rId3"/>
            </p:custDataLst>
          </p:nvPr>
        </p:nvSpPr>
        <p:spPr>
          <a:xfrm>
            <a:off x="7361280" y="-78477"/>
            <a:ext cx="3785511" cy="1133710"/>
          </a:xfrm>
          <a:prstGeom prst="rect">
            <a:avLst/>
          </a:prstGeom>
          <a:noFill/>
          <a:ln>
            <a:noFill/>
          </a:ln>
        </p:spPr>
        <p:txBody>
          <a:bodyPr wrap="square" lIns="90170" tIns="46990" rIns="90170" bIns="46990" rtlCol="0" anchor="b" anchorCtr="0">
            <a:norm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fontAlgn="auto">
              <a:lnSpc>
                <a:spcPct val="100000"/>
              </a:lnSpc>
            </a:pPr>
            <a:r>
              <a:rPr lang="zh-CN" altLang="en-US" sz="3200" b="1" spc="300"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rPr>
              <a:t>意义</a:t>
            </a:r>
          </a:p>
        </p:txBody>
      </p:sp>
      <p:sp>
        <p:nvSpPr>
          <p:cNvPr id="35" name="TextBox 47"/>
          <p:cNvSpPr txBox="1">
            <a:spLocks noChangeArrowheads="1"/>
          </p:cNvSpPr>
          <p:nvPr>
            <p:custDataLst>
              <p:tags r:id="rId4"/>
            </p:custDataLst>
          </p:nvPr>
        </p:nvSpPr>
        <p:spPr bwMode="auto">
          <a:xfrm>
            <a:off x="7361555" y="1142365"/>
            <a:ext cx="4068445" cy="542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lvl1pPr>
              <a:defRPr>
                <a:solidFill>
                  <a:srgbClr val="000000"/>
                </a:solidFill>
                <a:latin typeface="Calibri" panose="020F0502020204030204" pitchFamily="34" charset="0"/>
              </a:defRPr>
            </a:lvl1pPr>
            <a:lvl2pPr marL="742950" indent="-285750">
              <a:defRPr>
                <a:solidFill>
                  <a:srgbClr val="000000"/>
                </a:solidFill>
                <a:latin typeface="Calibri" panose="020F0502020204030204" pitchFamily="34" charset="0"/>
              </a:defRPr>
            </a:lvl2pPr>
            <a:lvl3pPr marL="1143000" indent="-228600">
              <a:defRPr>
                <a:solidFill>
                  <a:srgbClr val="000000"/>
                </a:solidFill>
                <a:latin typeface="Calibri" panose="020F0502020204030204" pitchFamily="34" charset="0"/>
              </a:defRPr>
            </a:lvl3pPr>
            <a:lvl4pPr marL="1600200" indent="-228600">
              <a:defRPr>
                <a:solidFill>
                  <a:srgbClr val="000000"/>
                </a:solidFill>
                <a:latin typeface="Calibri" panose="020F0502020204030204" pitchFamily="34" charset="0"/>
              </a:defRPr>
            </a:lvl4pPr>
            <a:lvl5pPr marL="2057400" indent="-228600">
              <a:defRPr>
                <a:solidFill>
                  <a:srgbClr val="000000"/>
                </a:solidFill>
                <a:latin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defRPr>
            </a:lvl9pPr>
          </a:lstStyle>
          <a:p>
            <a:pPr marL="285750" marR="0" lvl="0" indent="-285750" algn="just" defTabSz="914400" rtl="0" eaLnBrk="0" fontAlgn="base" latinLnBrk="0" hangingPunct="0">
              <a:lnSpc>
                <a:spcPct val="120000"/>
              </a:lnSpc>
              <a:spcBef>
                <a:spcPct val="0"/>
              </a:spcBef>
              <a:spcAft>
                <a:spcPts val="1000"/>
              </a:spcAft>
              <a:buClr>
                <a:schemeClr val="bg1">
                  <a:lumMod val="50000"/>
                </a:schemeClr>
              </a:buClr>
              <a:buSzTx/>
              <a:buFont typeface="Wingdings" panose="05000000000000000000" pitchFamily="2" charset="2"/>
              <a:buChar char="ü"/>
              <a:defRPr/>
            </a:pPr>
            <a:endParaRPr kumimoji="0" lang="zh-CN" altLang="en-US" sz="1600" b="0" i="0" u="none" strike="noStrike" kern="1200" cap="none" spc="150" normalizeH="0" baseline="0" noProof="0" dirty="0">
              <a:ln>
                <a:noFill/>
              </a:ln>
              <a:solidFill>
                <a:schemeClr val="bg1">
                  <a:lumMod val="50000"/>
                </a:schemeClr>
              </a:solidFill>
              <a:effectLst/>
              <a:uLnTx/>
              <a:uFillTx/>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a:p>
            <a:pPr marR="0" lvl="0" indent="0" algn="just" defTabSz="914400" rtl="0" eaLnBrk="0" fontAlgn="base" latinLnBrk="0" hangingPunct="0">
              <a:lnSpc>
                <a:spcPct val="120000"/>
              </a:lnSpc>
              <a:spcBef>
                <a:spcPct val="0"/>
              </a:spcBef>
              <a:spcAft>
                <a:spcPts val="1000"/>
              </a:spcAft>
              <a:buClr>
                <a:schemeClr val="bg1">
                  <a:lumMod val="50000"/>
                </a:schemeClr>
              </a:buClr>
              <a:buSzTx/>
              <a:buFont typeface="Wingdings" panose="05000000000000000000" pitchFamily="2" charset="2"/>
              <a:buNone/>
              <a:defRPr/>
            </a:pPr>
            <a:r>
              <a:rPr kumimoji="0" lang="zh-CN" altLang="en-US" sz="1600" i="0" u="none" strike="noStrike" kern="1200" cap="none" spc="150" normalizeH="0" baseline="0" noProof="0" dirty="0">
                <a:ln>
                  <a:noFill/>
                </a:ln>
                <a:solidFill>
                  <a:schemeClr val="bg1">
                    <a:lumMod val="50000"/>
                  </a:schemeClr>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   </a:t>
            </a:r>
            <a:r>
              <a:rPr kumimoji="0" lang="zh-CN" altLang="en-US" sz="1400" i="0" u="none" strike="noStrike" kern="1200" cap="none" spc="150" normalizeH="0" baseline="0" noProof="0" dirty="0">
                <a:ln>
                  <a:noFill/>
                </a:ln>
                <a:solidFill>
                  <a:schemeClr val="bg1">
                    <a:lumMod val="50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 </a:t>
            </a:r>
            <a:r>
              <a:rPr kumimoji="0" lang="zh-CN" altLang="en-US" sz="1400" b="1" i="0" u="none" strike="noStrike" kern="1200" cap="none" spc="150" normalizeH="0" baseline="0" noProof="0" dirty="0">
                <a:ln>
                  <a:noFill/>
                </a:ln>
                <a:solidFill>
                  <a:schemeClr val="bg1">
                    <a:lumMod val="50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  即时通信软件作为一种便捷的网络通信技术已经越来越深入人心，应用范围从单纯的网络聊天工具变成工作生活所不可缺的信息交流平台。在互联网日益普及的今天，即时通信的用户规模也呈现出快速增长的态势。</a:t>
            </a:r>
          </a:p>
          <a:p>
            <a:pPr marL="285750" marR="0" lvl="0" indent="-285750" algn="just" defTabSz="914400" rtl="0" eaLnBrk="0" fontAlgn="base" latinLnBrk="0" hangingPunct="0">
              <a:lnSpc>
                <a:spcPct val="120000"/>
              </a:lnSpc>
              <a:spcBef>
                <a:spcPct val="0"/>
              </a:spcBef>
              <a:spcAft>
                <a:spcPts val="1000"/>
              </a:spcAft>
              <a:buClr>
                <a:schemeClr val="bg1">
                  <a:lumMod val="50000"/>
                </a:schemeClr>
              </a:buClr>
              <a:buSzTx/>
              <a:buFont typeface="Wingdings" panose="05000000000000000000" pitchFamily="2" charset="2"/>
              <a:buChar char="ü"/>
              <a:defRPr/>
            </a:pPr>
            <a:endParaRPr kumimoji="0" lang="zh-CN" altLang="en-US" sz="1400" b="1" i="0" u="none" strike="noStrike" kern="1200" cap="none" spc="150" normalizeH="0" baseline="0" noProof="0" dirty="0">
              <a:ln>
                <a:noFill/>
              </a:ln>
              <a:solidFill>
                <a:schemeClr val="bg1">
                  <a:lumMod val="50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endParaRPr>
          </a:p>
          <a:p>
            <a:pPr marR="0" lvl="0" indent="0" algn="just" defTabSz="914400" rtl="0" eaLnBrk="0" fontAlgn="base" latinLnBrk="0" hangingPunct="0">
              <a:lnSpc>
                <a:spcPct val="120000"/>
              </a:lnSpc>
              <a:spcBef>
                <a:spcPct val="0"/>
              </a:spcBef>
              <a:spcAft>
                <a:spcPts val="1000"/>
              </a:spcAft>
              <a:buClr>
                <a:schemeClr val="bg1">
                  <a:lumMod val="50000"/>
                </a:schemeClr>
              </a:buClr>
              <a:buSzTx/>
              <a:buFont typeface="Wingdings" panose="05000000000000000000" pitchFamily="2" charset="2"/>
              <a:buNone/>
              <a:defRPr/>
            </a:pPr>
            <a:r>
              <a:rPr kumimoji="0" lang="zh-CN" altLang="en-US" sz="1400" b="1" i="0" u="none" strike="noStrike" kern="1200" cap="none" spc="150" normalizeH="0" baseline="0" noProof="0" dirty="0">
                <a:ln>
                  <a:noFill/>
                </a:ln>
                <a:solidFill>
                  <a:schemeClr val="bg1">
                    <a:lumMod val="50000"/>
                  </a:schemeClr>
                </a:solidFill>
                <a:effectLst/>
                <a:uLnTx/>
                <a:uFillTx/>
                <a:latin typeface="华文中宋" panose="02010600040101010101" charset="-122"/>
                <a:ea typeface="华文中宋" panose="02010600040101010101" charset="-122"/>
                <a:cs typeface="华文中宋" panose="02010600040101010101" charset="-122"/>
                <a:sym typeface="Arial" panose="020B0604020202020204" pitchFamily="34" charset="0"/>
              </a:rPr>
              <a:t>      现阶段，通过手持设备终端和即时通信软件挂钩，把以往的只能应用在PC机上的即时通信软件移植到移动设备中，让用户能够更方便地应用即时通信产品，是即时通信的发展趋势，也是IM系统软件市场发展的一一个重要方向。</a:t>
            </a:r>
          </a:p>
        </p:txBody>
      </p:sp>
      <p:sp>
        <p:nvSpPr>
          <p:cNvPr id="3" name="椭圆 2"/>
          <p:cNvSpPr/>
          <p:nvPr>
            <p:custDataLst>
              <p:tags r:id="rId5"/>
            </p:custDataLst>
          </p:nvPr>
        </p:nvSpPr>
        <p:spPr>
          <a:xfrm>
            <a:off x="2079046" y="1142497"/>
            <a:ext cx="4474894" cy="4474894"/>
          </a:xfrm>
          <a:prstGeom prst="ellipse">
            <a:avLst/>
          </a:prstGeom>
          <a:pattFill prst="pct10">
            <a:fgClr>
              <a:schemeClr val="tx1"/>
            </a:fgClr>
            <a:bgClr>
              <a:schemeClr val="bg1"/>
            </a:bgClr>
          </a:pattFill>
          <a:ln>
            <a:noFill/>
          </a:ln>
        </p:spPr>
        <p:style>
          <a:lnRef idx="2">
            <a:srgbClr val="1E6BC5">
              <a:shade val="50000"/>
            </a:srgbClr>
          </a:lnRef>
          <a:fillRef idx="1">
            <a:srgbClr val="1E6BC5"/>
          </a:fillRef>
          <a:effectRef idx="0">
            <a:srgbClr val="1E6BC5"/>
          </a:effectRef>
          <a:fontRef idx="minor">
            <a:sysClr val="window" lastClr="CCE8C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pic>
        <p:nvPicPr>
          <p:cNvPr id="6" name="PA-图片 5" descr="E:\20191227线上图示素材拆分\white-concrete-ceiling-of-building-2260840.jpgwhite-concrete-ceiling-of-building-2260840"/>
          <p:cNvPicPr>
            <a:picLocks noChangeAspect="1"/>
          </p:cNvPicPr>
          <p:nvPr>
            <p:custDataLst>
              <p:tags r:id="rId6"/>
            </p:custDataLst>
          </p:nvPr>
        </p:nvPicPr>
        <p:blipFill>
          <a:blip r:embed="rId10"/>
          <a:srcRect/>
          <a:stretch>
            <a:fillRect/>
          </a:stretch>
        </p:blipFill>
        <p:spPr>
          <a:xfrm>
            <a:off x="1957895" y="1142119"/>
            <a:ext cx="4474840" cy="4474876"/>
          </a:xfrm>
          <a:prstGeom prst="ellipse">
            <a:avLst/>
          </a:prstGeom>
        </p:spPr>
      </p:pic>
      <p:sp>
        <p:nvSpPr>
          <p:cNvPr id="26" name="PA-椭圆 15"/>
          <p:cNvSpPr/>
          <p:nvPr>
            <p:custDataLst>
              <p:tags r:id="rId7"/>
            </p:custDataLst>
          </p:nvPr>
        </p:nvSpPr>
        <p:spPr>
          <a:xfrm flipH="1">
            <a:off x="4131222" y="5701962"/>
            <a:ext cx="127854" cy="127854"/>
          </a:xfrm>
          <a:prstGeom prst="ellipse">
            <a:avLst/>
          </a:prstGeom>
          <a:solidFill>
            <a:schemeClr val="tx2"/>
          </a:solidFill>
          <a:ln w="28575">
            <a:solidFill>
              <a:schemeClr val="bg1"/>
            </a:solidFill>
          </a:ln>
        </p:spPr>
        <p:style>
          <a:lnRef idx="2">
            <a:srgbClr val="1E6BC5">
              <a:shade val="50000"/>
            </a:srgbClr>
          </a:lnRef>
          <a:fillRef idx="1">
            <a:srgbClr val="1E6BC5"/>
          </a:fillRef>
          <a:effectRef idx="0">
            <a:srgbClr val="1E6BC5"/>
          </a:effectRef>
          <a:fontRef idx="minor">
            <a:sysClr val="window" lastClr="CCE8C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0" name="PA-椭圆 15"/>
          <p:cNvSpPr/>
          <p:nvPr>
            <p:custDataLst>
              <p:tags r:id="rId8"/>
            </p:custDataLst>
          </p:nvPr>
        </p:nvSpPr>
        <p:spPr>
          <a:xfrm flipH="1">
            <a:off x="3846747" y="5701962"/>
            <a:ext cx="127854" cy="127854"/>
          </a:xfrm>
          <a:prstGeom prst="ellipse">
            <a:avLst/>
          </a:prstGeom>
          <a:solidFill>
            <a:schemeClr val="tx2"/>
          </a:solidFill>
          <a:ln w="28575">
            <a:solidFill>
              <a:schemeClr val="bg1"/>
            </a:solidFill>
          </a:ln>
        </p:spPr>
        <p:style>
          <a:lnRef idx="2">
            <a:srgbClr val="1E6BC5">
              <a:shade val="50000"/>
            </a:srgbClr>
          </a:lnRef>
          <a:fillRef idx="1">
            <a:srgbClr val="1E6BC5"/>
          </a:fillRef>
          <a:effectRef idx="0">
            <a:srgbClr val="1E6BC5"/>
          </a:effectRef>
          <a:fontRef idx="minor">
            <a:sysClr val="window" lastClr="CCE8CF"/>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 to="" calcmode="lin" valueType="num">
                                      <p:cBhvr>
                                        <p:cTn id="6" dur="750" fill="hold">
                                          <p:stCondLst>
                                            <p:cond delay="0"/>
                                          </p:stCondLst>
                                        </p:cTn>
                                        <p:tgtEl>
                                          <p:spTgt spid="30"/>
                                        </p:tgtEl>
                                        <p:attrNameLst>
                                          <p:attrName>ppt_h</p:attrName>
                                        </p:attrNameLst>
                                      </p:cBhvr>
                                      <p:tavLst>
                                        <p:tav tm="0">
                                          <p:val>
                                            <p:strVal val="#ppt_h"/>
                                          </p:val>
                                        </p:tav>
                                        <p:tav tm="100000">
                                          <p:val>
                                            <p:strVal val="#ppt_h*1.3"/>
                                          </p:val>
                                        </p:tav>
                                      </p:tavLst>
                                    </p:anim>
                                    <p:anim to="" calcmode="lin" valueType="num">
                                      <p:cBhvr>
                                        <p:cTn id="7" dur="750" fill="hold">
                                          <p:stCondLst>
                                            <p:cond delay="0"/>
                                          </p:stCondLst>
                                        </p:cTn>
                                        <p:tgtEl>
                                          <p:spTgt spid="30"/>
                                        </p:tgtEl>
                                        <p:attrNameLst>
                                          <p:attrName>ppt_w</p:attrName>
                                        </p:attrNameLst>
                                      </p:cBhvr>
                                      <p:tavLst>
                                        <p:tav tm="0">
                                          <p:val>
                                            <p:strVal val="#ppt_w"/>
                                          </p:val>
                                        </p:tav>
                                        <p:tav tm="100000">
                                          <p:val>
                                            <p:strVal val="#ppt_w*1.3"/>
                                          </p:val>
                                        </p:tav>
                                      </p:tavLst>
                                    </p:anim>
                                    <p:animClr clrSpc="rgb" dir="cw">
                                      <p:cBhvr>
                                        <p:cTn id="8" dur="750" fill="hold">
                                          <p:stCondLst>
                                            <p:cond delay="0"/>
                                          </p:stCondLst>
                                        </p:cTn>
                                        <p:tgtEl>
                                          <p:spTgt spid="30"/>
                                        </p:tgtEl>
                                        <p:attrNameLst>
                                          <p:attrName>fillcolor</p:attrName>
                                        </p:attrNameLst>
                                      </p:cBhvr>
                                      <p:by>
                                        <p:rgb r="100000" g="0" b="0"/>
                                      </p:by>
                                    </p:animClr>
                                    <p:set>
                                      <p:cBhvr>
                                        <p:cTn id="9" dur="750" fill="hold">
                                          <p:stCondLst>
                                            <p:cond delay="0"/>
                                          </p:stCondLst>
                                        </p:cTn>
                                        <p:tgtEl>
                                          <p:spTgt spid="30"/>
                                        </p:tgtEl>
                                        <p:attrNameLst>
                                          <p:attrName>stroke.on</p:attrName>
                                        </p:attrNameLst>
                                      </p:cBhvr>
                                      <p:to>
                                        <p:strVal val="true"/>
                                      </p:to>
                                    </p:set>
                                    <p:set>
                                      <p:cBhvr>
                                        <p:cTn id="10" dur="750" fill="hold">
                                          <p:stCondLst>
                                            <p:cond delay="0"/>
                                          </p:stCondLst>
                                        </p:cTn>
                                        <p:tgtEl>
                                          <p:spTgt spid="30"/>
                                        </p:tgtEl>
                                        <p:attrNameLst>
                                          <p:attrName>stroke.color</p:attrName>
                                        </p:attrNameLst>
                                      </p:cBhvr>
                                      <p:to>
                                        <p:clrVal>
                                          <a:srgbClr val="E6E6E6"/>
                                        </p:clrVal>
                                      </p:to>
                                    </p:set>
                                  </p:childTnLst>
                                </p:cTn>
                              </p:par>
                            </p:childTnLst>
                          </p:cTn>
                        </p:par>
                        <p:par>
                          <p:cTn id="11" fill="hold">
                            <p:stCondLst>
                              <p:cond delay="1000"/>
                            </p:stCondLst>
                            <p:childTnLst>
                              <p:par>
                                <p:cTn id="12" presetID="0" presetClass="entr" presetSubtype="0" fill="hold" nodeType="afterEffect">
                                  <p:stCondLst>
                                    <p:cond delay="0"/>
                                  </p:stCondLst>
                                  <p:childTnLst>
                                    <p:set>
                                      <p:cBhvr>
                                        <p:cTn id="13" dur="500" fill="hold">
                                          <p:stCondLst>
                                            <p:cond delay="0"/>
                                          </p:stCondLst>
                                        </p:cTn>
                                        <p:tgtEl>
                                          <p:spTgt spid="6"/>
                                        </p:tgtEl>
                                        <p:attrNameLst>
                                          <p:attrName>style.visibility</p:attrName>
                                        </p:attrNameLst>
                                      </p:cBhvr>
                                      <p:to>
                                        <p:strVal val="visible"/>
                                      </p:to>
                                    </p:set>
                                    <p:animEffect filter="fade">
                                      <p:cBhvr>
                                        <p:cTn id="14" dur="500">
                                          <p:stCondLst>
                                            <p:cond delay="0"/>
                                          </p:stCondLst>
                                        </p:cTn>
                                        <p:tgtEl>
                                          <p:spTgt spid="6"/>
                                        </p:tgtEl>
                                      </p:cBhvr>
                                    </p:animEffect>
                                  </p:childTnLst>
                                </p:cTn>
                              </p:par>
                              <p:par>
                                <p:cTn id="15" presetID="6" presetClass="emph" presetSubtype="0" fill="hold" grpId="1" nodeType="withEffect">
                                  <p:stCondLst>
                                    <p:cond delay="0"/>
                                  </p:stCondLst>
                                  <p:childTnLst>
                                    <p:anim to="" calcmode="lin" valueType="num">
                                      <p:cBhvr>
                                        <p:cTn id="16" dur="750" fill="hold">
                                          <p:stCondLst>
                                            <p:cond delay="0"/>
                                          </p:stCondLst>
                                        </p:cTn>
                                        <p:tgtEl>
                                          <p:spTgt spid="30"/>
                                        </p:tgtEl>
                                        <p:attrNameLst>
                                          <p:attrName>ppt_h</p:attrName>
                                        </p:attrNameLst>
                                      </p:cBhvr>
                                      <p:tavLst>
                                        <p:tav tm="0">
                                          <p:val>
                                            <p:strVal val="#ppt_h*1.3"/>
                                          </p:val>
                                        </p:tav>
                                        <p:tav tm="100000">
                                          <p:val>
                                            <p:strVal val="#ppt_h"/>
                                          </p:val>
                                        </p:tav>
                                      </p:tavLst>
                                    </p:anim>
                                    <p:anim to="" calcmode="lin" valueType="num">
                                      <p:cBhvr>
                                        <p:cTn id="17" dur="750" fill="hold">
                                          <p:stCondLst>
                                            <p:cond delay="0"/>
                                          </p:stCondLst>
                                        </p:cTn>
                                        <p:tgtEl>
                                          <p:spTgt spid="30"/>
                                        </p:tgtEl>
                                        <p:attrNameLst>
                                          <p:attrName>ppt_w</p:attrName>
                                        </p:attrNameLst>
                                      </p:cBhvr>
                                      <p:tavLst>
                                        <p:tav tm="0">
                                          <p:val>
                                            <p:strVal val="#ppt_w*1.3"/>
                                          </p:val>
                                        </p:tav>
                                        <p:tav tm="100000">
                                          <p:val>
                                            <p:strVal val="#ppt_w"/>
                                          </p:val>
                                        </p:tav>
                                      </p:tavLst>
                                    </p:anim>
                                    <p:animClr clrSpc="rgb" dir="cw">
                                      <p:cBhvr>
                                        <p:cTn id="18" dur="750" fill="hold">
                                          <p:stCondLst>
                                            <p:cond delay="0"/>
                                          </p:stCondLst>
                                        </p:cTn>
                                        <p:tgtEl>
                                          <p:spTgt spid="30"/>
                                        </p:tgtEl>
                                        <p:attrNameLst>
                                          <p:attrName>fillcolor</p:attrName>
                                        </p:attrNameLst>
                                      </p:cBhvr>
                                      <p:to>
                                        <a:srgbClr val="D9D9D9"/>
                                      </p:to>
                                    </p:animClr>
                                    <p:set>
                                      <p:cBhvr>
                                        <p:cTn id="19" dur="750" fill="hold">
                                          <p:stCondLst>
                                            <p:cond delay="0"/>
                                          </p:stCondLst>
                                        </p:cTn>
                                        <p:tgtEl>
                                          <p:spTgt spid="30"/>
                                        </p:tgtEl>
                                        <p:attrNameLst>
                                          <p:attrName>stroke.on</p:attrName>
                                        </p:attrNameLst>
                                      </p:cBhvr>
                                      <p:to>
                                        <p:strVal val="true"/>
                                      </p:to>
                                    </p:set>
                                    <p:set>
                                      <p:cBhvr>
                                        <p:cTn id="20" dur="750" fill="hold">
                                          <p:stCondLst>
                                            <p:cond delay="0"/>
                                          </p:stCondLst>
                                        </p:cTn>
                                        <p:tgtEl>
                                          <p:spTgt spid="30"/>
                                        </p:tgtEl>
                                        <p:attrNameLst>
                                          <p:attrName>stroke.color</p:attrName>
                                        </p:attrNameLst>
                                      </p:cBhvr>
                                      <p:to>
                                        <p:clrVal>
                                          <a:srgbClr val="FFFFFF"/>
                                        </p:clrVal>
                                      </p:to>
                                    </p:set>
                                  </p:childTnLst>
                                </p:cTn>
                              </p:par>
                              <p:par>
                                <p:cTn id="21" presetID="6" presetClass="emph" presetSubtype="0" fill="hold" grpId="0" nodeType="withEffect">
                                  <p:stCondLst>
                                    <p:cond delay="0"/>
                                  </p:stCondLst>
                                  <p:childTnLst>
                                    <p:anim to="" calcmode="lin" valueType="num">
                                      <p:cBhvr>
                                        <p:cTn id="22" dur="750" fill="hold">
                                          <p:stCondLst>
                                            <p:cond delay="0"/>
                                          </p:stCondLst>
                                        </p:cTn>
                                        <p:tgtEl>
                                          <p:spTgt spid="26"/>
                                        </p:tgtEl>
                                        <p:attrNameLst>
                                          <p:attrName>ppt_h</p:attrName>
                                        </p:attrNameLst>
                                      </p:cBhvr>
                                      <p:tavLst>
                                        <p:tav tm="0">
                                          <p:val>
                                            <p:strVal val="#ppt_h"/>
                                          </p:val>
                                        </p:tav>
                                        <p:tav tm="100000">
                                          <p:val>
                                            <p:strVal val="#ppt_h*1.3"/>
                                          </p:val>
                                        </p:tav>
                                      </p:tavLst>
                                    </p:anim>
                                    <p:anim to="" calcmode="lin" valueType="num">
                                      <p:cBhvr>
                                        <p:cTn id="23" dur="750" fill="hold">
                                          <p:stCondLst>
                                            <p:cond delay="0"/>
                                          </p:stCondLst>
                                        </p:cTn>
                                        <p:tgtEl>
                                          <p:spTgt spid="26"/>
                                        </p:tgtEl>
                                        <p:attrNameLst>
                                          <p:attrName>ppt_w</p:attrName>
                                        </p:attrNameLst>
                                      </p:cBhvr>
                                      <p:tavLst>
                                        <p:tav tm="0">
                                          <p:val>
                                            <p:strVal val="#ppt_w"/>
                                          </p:val>
                                        </p:tav>
                                        <p:tav tm="100000">
                                          <p:val>
                                            <p:strVal val="#ppt_w*1.3"/>
                                          </p:val>
                                        </p:tav>
                                      </p:tavLst>
                                    </p:anim>
                                    <p:animClr clrSpc="rgb" dir="cw">
                                      <p:cBhvr>
                                        <p:cTn id="24" dur="750" fill="hold">
                                          <p:stCondLst>
                                            <p:cond delay="0"/>
                                          </p:stCondLst>
                                        </p:cTn>
                                        <p:tgtEl>
                                          <p:spTgt spid="26"/>
                                        </p:tgtEl>
                                        <p:attrNameLst>
                                          <p:attrName>fillcolor</p:attrName>
                                        </p:attrNameLst>
                                      </p:cBhvr>
                                      <p:by>
                                        <p:rgb r="100000" g="0" b="0"/>
                                      </p:by>
                                    </p:animClr>
                                    <p:set>
                                      <p:cBhvr>
                                        <p:cTn id="25" dur="750" fill="hold">
                                          <p:stCondLst>
                                            <p:cond delay="0"/>
                                          </p:stCondLst>
                                        </p:cTn>
                                        <p:tgtEl>
                                          <p:spTgt spid="26"/>
                                        </p:tgtEl>
                                        <p:attrNameLst>
                                          <p:attrName>stroke.on</p:attrName>
                                        </p:attrNameLst>
                                      </p:cBhvr>
                                      <p:to>
                                        <p:strVal val="true"/>
                                      </p:to>
                                    </p:set>
                                    <p:set>
                                      <p:cBhvr>
                                        <p:cTn id="26" dur="750" fill="hold">
                                          <p:stCondLst>
                                            <p:cond delay="0"/>
                                          </p:stCondLst>
                                        </p:cTn>
                                        <p:tgtEl>
                                          <p:spTgt spid="26"/>
                                        </p:tgtEl>
                                        <p:attrNameLst>
                                          <p:attrName>stroke.color</p:attrName>
                                        </p:attrNameLst>
                                      </p:cBhvr>
                                      <p:to>
                                        <p:clrVal>
                                          <a:srgbClr val="E6E6E6"/>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bldLvl="0" animBg="1"/>
      <p:bldP spid="30" grpId="0" bldLvl="0" animBg="1"/>
      <p:bldP spid="30"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a:lstStyle/>
          <a:p>
            <a:r>
              <a:rPr lang="zh-CN" altLang="en-US" dirty="0"/>
              <a:t>相关技术概述</a:t>
            </a:r>
          </a:p>
        </p:txBody>
      </p:sp>
      <p:sp>
        <p:nvSpPr>
          <p:cNvPr id="16" name="文本框 15"/>
          <p:cNvSpPr txBox="1"/>
          <p:nvPr>
            <p:custDataLst>
              <p:tags r:id="rId3"/>
            </p:custDataLst>
          </p:nvPr>
        </p:nvSpPr>
        <p:spPr>
          <a:xfrm>
            <a:off x="4448500" y="2167148"/>
            <a:ext cx="2529149" cy="923330"/>
          </a:xfrm>
          <a:prstGeom prst="rect">
            <a:avLst/>
          </a:prstGeom>
          <a:noFill/>
        </p:spPr>
        <p:txBody>
          <a:bodyPr vert="horz" wrap="square" rtlCol="0" anchor="b" anchorCtr="0">
            <a:normAutofit/>
          </a:bodyPr>
          <a:lstStyle>
            <a:defPPr>
              <a:defRPr lang="zh-CN"/>
            </a:defPPr>
            <a:lvl1pPr algn="ctr">
              <a:defRPr sz="5400" b="1">
                <a:solidFill>
                  <a:srgbClr val="C2B091"/>
                </a:solidFill>
                <a:latin typeface="汉仪旗黑-85S" panose="00020600040101010101" pitchFamily="18" charset="-122"/>
                <a:ea typeface="汉仪旗黑-85S" panose="00020600040101010101" pitchFamily="18" charset="-122"/>
              </a:defRPr>
            </a:lvl1pPr>
          </a:lstStyle>
          <a:p>
            <a:pPr algn="l"/>
            <a:r>
              <a:rPr lang="en-US" altLang="zh-CN" baseline="0" dirty="0">
                <a:solidFill>
                  <a:schemeClr val="accent1"/>
                </a:solidFill>
                <a:latin typeface="Arial" panose="020B0604020202020204" pitchFamily="34" charset="0"/>
                <a:ea typeface="汉仪旗黑-85S" panose="00020600040101010101" pitchFamily="18" charset="-122"/>
                <a:sym typeface="Arial" panose="020B0604020202020204" pitchFamily="34" charset="0"/>
              </a:rPr>
              <a:t>02</a:t>
            </a:r>
          </a:p>
        </p:txBody>
      </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7"/>
          <p:cNvSpPr/>
          <p:nvPr>
            <p:custDataLst>
              <p:tags r:id="rId2"/>
            </p:custDataLst>
          </p:nvPr>
        </p:nvSpPr>
        <p:spPr>
          <a:xfrm>
            <a:off x="238125" y="1306195"/>
            <a:ext cx="3194050" cy="5046345"/>
          </a:xfrm>
          <a:prstGeom prst="roundRect">
            <a:avLst>
              <a:gd name="adj" fmla="val 0"/>
            </a:avLst>
          </a:prstGeom>
          <a:solidFill>
            <a:schemeClr val="accent1"/>
          </a:solidFill>
          <a:ln w="25400">
            <a:noFill/>
          </a:ln>
          <a:effectLst>
            <a:outerShdw blurRad="76200" dist="38100" dir="5400000" algn="t" rotWithShape="0">
              <a:schemeClr val="accent1">
                <a:alpha val="70000"/>
              </a:scheme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pPr defTabSz="457200"/>
            <a:endParaRPr lang="en-US" sz="2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11" name="Oval 2"/>
          <p:cNvSpPr/>
          <p:nvPr>
            <p:custDataLst>
              <p:tags r:id="rId3"/>
            </p:custDataLst>
          </p:nvPr>
        </p:nvSpPr>
        <p:spPr>
          <a:xfrm>
            <a:off x="1276565" y="1595535"/>
            <a:ext cx="1115773" cy="1115773"/>
          </a:xfrm>
          <a:prstGeom prst="ellipse">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12" name="文本框 11"/>
          <p:cNvSpPr txBox="1"/>
          <p:nvPr>
            <p:custDataLst>
              <p:tags r:id="rId4"/>
            </p:custDataLst>
          </p:nvPr>
        </p:nvSpPr>
        <p:spPr>
          <a:xfrm>
            <a:off x="501650" y="3609340"/>
            <a:ext cx="2663825" cy="2591435"/>
          </a:xfrm>
          <a:prstGeom prst="rect">
            <a:avLst/>
          </a:prstGeom>
          <a:noFill/>
        </p:spPr>
        <p:txBody>
          <a:bodyPr wrap="square" lIns="90000" tIns="0" rtlCol="0">
            <a:normAutofit/>
          </a:bodyPr>
          <a:lstStyle>
            <a:defPPr>
              <a:defRPr lang="en-US"/>
            </a:defPPr>
            <a:lvl1pPr algn="r">
              <a:lnSpc>
                <a:spcPct val="140000"/>
              </a:lnSpc>
              <a:defRPr kumimoji="1" sz="1400">
                <a:solidFill>
                  <a:schemeClr val="tx1">
                    <a:lumMod val="75000"/>
                    <a:lumOff val="25000"/>
                  </a:schemeClr>
                </a:solidFill>
              </a:defRPr>
            </a:lvl1pPr>
          </a:lstStyle>
          <a:p>
            <a:pPr algn="l"/>
            <a:endPar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endParaRPr>
          </a:p>
          <a:p>
            <a:pPr algn="l"/>
            <a:r>
              <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rPr>
              <a:t>     定义对象间的一种一对多的依赖关系。当一个对象的状态发生改变时，所有依赖于它的对象都得到通知并被自动更新。</a:t>
            </a:r>
          </a:p>
        </p:txBody>
      </p:sp>
      <p:sp>
        <p:nvSpPr>
          <p:cNvPr id="27" name="文本框 26"/>
          <p:cNvSpPr txBox="1"/>
          <p:nvPr>
            <p:custDataLst>
              <p:tags r:id="rId5"/>
            </p:custDataLst>
          </p:nvPr>
        </p:nvSpPr>
        <p:spPr>
          <a:xfrm flipH="1">
            <a:off x="502653" y="3014617"/>
            <a:ext cx="2663598" cy="474240"/>
          </a:xfrm>
          <a:prstGeom prst="rect">
            <a:avLst/>
          </a:prstGeom>
          <a:noFill/>
        </p:spPr>
        <p:txBody>
          <a:bodyPr wrap="square" bIns="0" rtlCol="0" anchor="b" anchorCtr="0">
            <a:normAutofit/>
          </a:bodyPr>
          <a:lstStyle>
            <a:defPPr>
              <a:defRPr lang="en-US"/>
            </a:defPPr>
            <a:lvl1pPr algn="r">
              <a:defRPr kumimoji="1" b="1">
                <a:solidFill>
                  <a:schemeClr val="accent1"/>
                </a:solidFill>
                <a:latin typeface="+mn-ea"/>
              </a:defRPr>
            </a:lvl1pPr>
          </a:lstStyle>
          <a:p>
            <a:pPr algn="ctr" defTabSz="457200"/>
            <a:r>
              <a:rPr lang="zh-CN" altLang="en-US" sz="2000" spc="300" dirty="0">
                <a:solidFill>
                  <a:schemeClr val="bg1"/>
                </a:solidFill>
                <a:latin typeface="Arial" panose="020B0604020202020204" pitchFamily="34" charset="0"/>
                <a:ea typeface="微软雅黑" panose="020B0503020204020204" charset="-122"/>
                <a:sym typeface="Arial" panose="020B0604020202020204" pitchFamily="34" charset="0"/>
              </a:rPr>
              <a:t>观察者模式</a:t>
            </a:r>
          </a:p>
        </p:txBody>
      </p:sp>
      <p:sp>
        <p:nvSpPr>
          <p:cNvPr id="79" name="任意形状 78"/>
          <p:cNvSpPr/>
          <p:nvPr>
            <p:custDataLst>
              <p:tags r:id="rId6"/>
            </p:custDataLst>
          </p:nvPr>
        </p:nvSpPr>
        <p:spPr>
          <a:xfrm>
            <a:off x="1591513" y="1863931"/>
            <a:ext cx="485150" cy="577525"/>
          </a:xfrm>
          <a:custGeom>
            <a:avLst/>
            <a:gdLst>
              <a:gd name="connsiteX0" fmla="*/ 348863 w 423675"/>
              <a:gd name="connsiteY0" fmla="*/ 455175 h 504001"/>
              <a:gd name="connsiteX1" fmla="*/ 365400 w 423675"/>
              <a:gd name="connsiteY1" fmla="*/ 455175 h 504001"/>
              <a:gd name="connsiteX2" fmla="*/ 365400 w 423675"/>
              <a:gd name="connsiteY2" fmla="*/ 471712 h 504001"/>
              <a:gd name="connsiteX3" fmla="*/ 348863 w 423675"/>
              <a:gd name="connsiteY3" fmla="*/ 471712 h 504001"/>
              <a:gd name="connsiteX4" fmla="*/ 316575 w 423675"/>
              <a:gd name="connsiteY4" fmla="*/ 455175 h 504001"/>
              <a:gd name="connsiteX5" fmla="*/ 333113 w 423675"/>
              <a:gd name="connsiteY5" fmla="*/ 455175 h 504001"/>
              <a:gd name="connsiteX6" fmla="*/ 333113 w 423675"/>
              <a:gd name="connsiteY6" fmla="*/ 471712 h 504001"/>
              <a:gd name="connsiteX7" fmla="*/ 316575 w 423675"/>
              <a:gd name="connsiteY7" fmla="*/ 471712 h 504001"/>
              <a:gd name="connsiteX8" fmla="*/ 284288 w 423675"/>
              <a:gd name="connsiteY8" fmla="*/ 455175 h 504001"/>
              <a:gd name="connsiteX9" fmla="*/ 300825 w 423675"/>
              <a:gd name="connsiteY9" fmla="*/ 455175 h 504001"/>
              <a:gd name="connsiteX10" fmla="*/ 300825 w 423675"/>
              <a:gd name="connsiteY10" fmla="*/ 471712 h 504001"/>
              <a:gd name="connsiteX11" fmla="*/ 284288 w 423675"/>
              <a:gd name="connsiteY11" fmla="*/ 471712 h 504001"/>
              <a:gd name="connsiteX12" fmla="*/ 40951 w 423675"/>
              <a:gd name="connsiteY12" fmla="*/ 240344 h 504001"/>
              <a:gd name="connsiteX13" fmla="*/ 40951 w 423675"/>
              <a:gd name="connsiteY13" fmla="*/ 487463 h 504001"/>
              <a:gd name="connsiteX14" fmla="*/ 381938 w 423675"/>
              <a:gd name="connsiteY14" fmla="*/ 487463 h 504001"/>
              <a:gd name="connsiteX15" fmla="*/ 381938 w 423675"/>
              <a:gd name="connsiteY15" fmla="*/ 397754 h 504001"/>
              <a:gd name="connsiteX16" fmla="*/ 361463 w 423675"/>
              <a:gd name="connsiteY16" fmla="*/ 406351 h 504001"/>
              <a:gd name="connsiteX17" fmla="*/ 325238 w 423675"/>
              <a:gd name="connsiteY17" fmla="*/ 370126 h 504001"/>
              <a:gd name="connsiteX18" fmla="*/ 304763 w 423675"/>
              <a:gd name="connsiteY18" fmla="*/ 349651 h 504001"/>
              <a:gd name="connsiteX19" fmla="*/ 284288 w 423675"/>
              <a:gd name="connsiteY19" fmla="*/ 370126 h 504001"/>
              <a:gd name="connsiteX20" fmla="*/ 245700 w 423675"/>
              <a:gd name="connsiteY20" fmla="*/ 404776 h 504001"/>
              <a:gd name="connsiteX21" fmla="*/ 211050 w 423675"/>
              <a:gd name="connsiteY21" fmla="*/ 370126 h 504001"/>
              <a:gd name="connsiteX22" fmla="*/ 211050 w 423675"/>
              <a:gd name="connsiteY22" fmla="*/ 333113 h 504001"/>
              <a:gd name="connsiteX23" fmla="*/ 61819 w 423675"/>
              <a:gd name="connsiteY23" fmla="*/ 271294 h 504001"/>
              <a:gd name="connsiteX24" fmla="*/ 381938 w 423675"/>
              <a:gd name="connsiteY24" fmla="*/ 239792 h 504001"/>
              <a:gd name="connsiteX25" fmla="*/ 360478 w 423675"/>
              <a:gd name="connsiteY25" fmla="*/ 271294 h 504001"/>
              <a:gd name="connsiteX26" fmla="*/ 293221 w 423675"/>
              <a:gd name="connsiteY26" fmla="*/ 316526 h 504001"/>
              <a:gd name="connsiteX27" fmla="*/ 228375 w 423675"/>
              <a:gd name="connsiteY27" fmla="*/ 329616 h 504001"/>
              <a:gd name="connsiteX28" fmla="*/ 228375 w 423675"/>
              <a:gd name="connsiteY28" fmla="*/ 370126 h 504001"/>
              <a:gd name="connsiteX29" fmla="*/ 248850 w 423675"/>
              <a:gd name="connsiteY29" fmla="*/ 390600 h 504001"/>
              <a:gd name="connsiteX30" fmla="*/ 269325 w 423675"/>
              <a:gd name="connsiteY30" fmla="*/ 370126 h 504001"/>
              <a:gd name="connsiteX31" fmla="*/ 303975 w 423675"/>
              <a:gd name="connsiteY31" fmla="*/ 331538 h 504001"/>
              <a:gd name="connsiteX32" fmla="*/ 342563 w 423675"/>
              <a:gd name="connsiteY32" fmla="*/ 366188 h 504001"/>
              <a:gd name="connsiteX33" fmla="*/ 342563 w 423675"/>
              <a:gd name="connsiteY33" fmla="*/ 369338 h 504001"/>
              <a:gd name="connsiteX34" fmla="*/ 363038 w 423675"/>
              <a:gd name="connsiteY34" fmla="*/ 389813 h 504001"/>
              <a:gd name="connsiteX35" fmla="*/ 377410 w 423675"/>
              <a:gd name="connsiteY35" fmla="*/ 383710 h 504001"/>
              <a:gd name="connsiteX36" fmla="*/ 381938 w 423675"/>
              <a:gd name="connsiteY36" fmla="*/ 373047 h 504001"/>
              <a:gd name="connsiteX37" fmla="*/ 40951 w 423675"/>
              <a:gd name="connsiteY37" fmla="*/ 163740 h 504001"/>
              <a:gd name="connsiteX38" fmla="*/ 40951 w 423675"/>
              <a:gd name="connsiteY38" fmla="*/ 211547 h 504001"/>
              <a:gd name="connsiteX39" fmla="*/ 73730 w 423675"/>
              <a:gd name="connsiteY39" fmla="*/ 260171 h 504001"/>
              <a:gd name="connsiteX40" fmla="*/ 135807 w 423675"/>
              <a:gd name="connsiteY40" fmla="*/ 302019 h 504001"/>
              <a:gd name="connsiteX41" fmla="*/ 211050 w 423675"/>
              <a:gd name="connsiteY41" fmla="*/ 317204 h 504001"/>
              <a:gd name="connsiteX42" fmla="*/ 211050 w 423675"/>
              <a:gd name="connsiteY42" fmla="*/ 191363 h 504001"/>
              <a:gd name="connsiteX43" fmla="*/ 190575 w 423675"/>
              <a:gd name="connsiteY43" fmla="*/ 170888 h 504001"/>
              <a:gd name="connsiteX44" fmla="*/ 170100 w 423675"/>
              <a:gd name="connsiteY44" fmla="*/ 191363 h 504001"/>
              <a:gd name="connsiteX45" fmla="*/ 170100 w 423675"/>
              <a:gd name="connsiteY45" fmla="*/ 207900 h 504001"/>
              <a:gd name="connsiteX46" fmla="*/ 135450 w 423675"/>
              <a:gd name="connsiteY46" fmla="*/ 246488 h 504001"/>
              <a:gd name="connsiteX47" fmla="*/ 96863 w 423675"/>
              <a:gd name="connsiteY47" fmla="*/ 211838 h 504001"/>
              <a:gd name="connsiteX48" fmla="*/ 96863 w 423675"/>
              <a:gd name="connsiteY48" fmla="*/ 208688 h 504001"/>
              <a:gd name="connsiteX49" fmla="*/ 96863 w 423675"/>
              <a:gd name="connsiteY49" fmla="*/ 192150 h 504001"/>
              <a:gd name="connsiteX50" fmla="*/ 76388 w 423675"/>
              <a:gd name="connsiteY50" fmla="*/ 171675 h 504001"/>
              <a:gd name="connsiteX51" fmla="*/ 59850 w 423675"/>
              <a:gd name="connsiteY51" fmla="*/ 171675 h 504001"/>
              <a:gd name="connsiteX52" fmla="*/ 398475 w 423675"/>
              <a:gd name="connsiteY52" fmla="*/ 138601 h 504001"/>
              <a:gd name="connsiteX53" fmla="*/ 398475 w 423675"/>
              <a:gd name="connsiteY53" fmla="*/ 176564 h 504001"/>
              <a:gd name="connsiteX54" fmla="*/ 403171 w 423675"/>
              <a:gd name="connsiteY54" fmla="*/ 161430 h 504001"/>
              <a:gd name="connsiteX55" fmla="*/ 405472 w 423675"/>
              <a:gd name="connsiteY55" fmla="*/ 138601 h 504001"/>
              <a:gd name="connsiteX56" fmla="*/ 18204 w 423675"/>
              <a:gd name="connsiteY56" fmla="*/ 138601 h 504001"/>
              <a:gd name="connsiteX57" fmla="*/ 20505 w 423675"/>
              <a:gd name="connsiteY57" fmla="*/ 161430 h 504001"/>
              <a:gd name="connsiteX58" fmla="*/ 24413 w 423675"/>
              <a:gd name="connsiteY58" fmla="*/ 174025 h 504001"/>
              <a:gd name="connsiteX59" fmla="*/ 24413 w 423675"/>
              <a:gd name="connsiteY59" fmla="*/ 138601 h 504001"/>
              <a:gd name="connsiteX60" fmla="*/ 398475 w 423675"/>
              <a:gd name="connsiteY60" fmla="*/ 106313 h 504001"/>
              <a:gd name="connsiteX61" fmla="*/ 398475 w 423675"/>
              <a:gd name="connsiteY61" fmla="*/ 122063 h 504001"/>
              <a:gd name="connsiteX62" fmla="*/ 407138 w 423675"/>
              <a:gd name="connsiteY62" fmla="*/ 122063 h 504001"/>
              <a:gd name="connsiteX63" fmla="*/ 407138 w 423675"/>
              <a:gd name="connsiteY63" fmla="*/ 106313 h 504001"/>
              <a:gd name="connsiteX64" fmla="*/ 16538 w 423675"/>
              <a:gd name="connsiteY64" fmla="*/ 106313 h 504001"/>
              <a:gd name="connsiteX65" fmla="*/ 16538 w 423675"/>
              <a:gd name="connsiteY65" fmla="*/ 122063 h 504001"/>
              <a:gd name="connsiteX66" fmla="*/ 24413 w 423675"/>
              <a:gd name="connsiteY66" fmla="*/ 122063 h 504001"/>
              <a:gd name="connsiteX67" fmla="*/ 24413 w 423675"/>
              <a:gd name="connsiteY67" fmla="*/ 106313 h 504001"/>
              <a:gd name="connsiteX68" fmla="*/ 40951 w 423675"/>
              <a:gd name="connsiteY68" fmla="*/ 40950 h 504001"/>
              <a:gd name="connsiteX69" fmla="*/ 40951 w 423675"/>
              <a:gd name="connsiteY69" fmla="*/ 136518 h 504001"/>
              <a:gd name="connsiteX70" fmla="*/ 46266 w 423675"/>
              <a:gd name="connsiteY70" fmla="*/ 149035 h 504001"/>
              <a:gd name="connsiteX71" fmla="*/ 60638 w 423675"/>
              <a:gd name="connsiteY71" fmla="*/ 155138 h 504001"/>
              <a:gd name="connsiteX72" fmla="*/ 77175 w 423675"/>
              <a:gd name="connsiteY72" fmla="*/ 155138 h 504001"/>
              <a:gd name="connsiteX73" fmla="*/ 114188 w 423675"/>
              <a:gd name="connsiteY73" fmla="*/ 191363 h 504001"/>
              <a:gd name="connsiteX74" fmla="*/ 114188 w 423675"/>
              <a:gd name="connsiteY74" fmla="*/ 207900 h 504001"/>
              <a:gd name="connsiteX75" fmla="*/ 134662 w 423675"/>
              <a:gd name="connsiteY75" fmla="*/ 228376 h 504001"/>
              <a:gd name="connsiteX76" fmla="*/ 155138 w 423675"/>
              <a:gd name="connsiteY76" fmla="*/ 207900 h 504001"/>
              <a:gd name="connsiteX77" fmla="*/ 155138 w 423675"/>
              <a:gd name="connsiteY77" fmla="*/ 192150 h 504001"/>
              <a:gd name="connsiteX78" fmla="*/ 189788 w 423675"/>
              <a:gd name="connsiteY78" fmla="*/ 153563 h 504001"/>
              <a:gd name="connsiteX79" fmla="*/ 228375 w 423675"/>
              <a:gd name="connsiteY79" fmla="*/ 188213 h 504001"/>
              <a:gd name="connsiteX80" fmla="*/ 228375 w 423675"/>
              <a:gd name="connsiteY80" fmla="*/ 191363 h 504001"/>
              <a:gd name="connsiteX81" fmla="*/ 228375 w 423675"/>
              <a:gd name="connsiteY81" fmla="*/ 314025 h 504001"/>
              <a:gd name="connsiteX82" fmla="*/ 287868 w 423675"/>
              <a:gd name="connsiteY82" fmla="*/ 302019 h 504001"/>
              <a:gd name="connsiteX83" fmla="*/ 349946 w 423675"/>
              <a:gd name="connsiteY83" fmla="*/ 260171 h 504001"/>
              <a:gd name="connsiteX84" fmla="*/ 381938 w 423675"/>
              <a:gd name="connsiteY84" fmla="*/ 212714 h 504001"/>
              <a:gd name="connsiteX85" fmla="*/ 381938 w 423675"/>
              <a:gd name="connsiteY85" fmla="*/ 40950 h 504001"/>
              <a:gd name="connsiteX86" fmla="*/ 56701 w 423675"/>
              <a:gd name="connsiteY86" fmla="*/ 16538 h 504001"/>
              <a:gd name="connsiteX87" fmla="*/ 56701 w 423675"/>
              <a:gd name="connsiteY87" fmla="*/ 24413 h 504001"/>
              <a:gd name="connsiteX88" fmla="*/ 365400 w 423675"/>
              <a:gd name="connsiteY88" fmla="*/ 24413 h 504001"/>
              <a:gd name="connsiteX89" fmla="*/ 365400 w 423675"/>
              <a:gd name="connsiteY89" fmla="*/ 16538 h 504001"/>
              <a:gd name="connsiteX90" fmla="*/ 7875 w 423675"/>
              <a:gd name="connsiteY90" fmla="*/ 0 h 504001"/>
              <a:gd name="connsiteX91" fmla="*/ 414225 w 423675"/>
              <a:gd name="connsiteY91" fmla="*/ 0 h 504001"/>
              <a:gd name="connsiteX92" fmla="*/ 414225 w 423675"/>
              <a:gd name="connsiteY92" fmla="*/ 16538 h 504001"/>
              <a:gd name="connsiteX93" fmla="*/ 381937 w 423675"/>
              <a:gd name="connsiteY93" fmla="*/ 16538 h 504001"/>
              <a:gd name="connsiteX94" fmla="*/ 381937 w 423675"/>
              <a:gd name="connsiteY94" fmla="*/ 24413 h 504001"/>
              <a:gd name="connsiteX95" fmla="*/ 414225 w 423675"/>
              <a:gd name="connsiteY95" fmla="*/ 24413 h 504001"/>
              <a:gd name="connsiteX96" fmla="*/ 414225 w 423675"/>
              <a:gd name="connsiteY96" fmla="*/ 40950 h 504001"/>
              <a:gd name="connsiteX97" fmla="*/ 398475 w 423675"/>
              <a:gd name="connsiteY97" fmla="*/ 40950 h 504001"/>
              <a:gd name="connsiteX98" fmla="*/ 398475 w 423675"/>
              <a:gd name="connsiteY98" fmla="*/ 89775 h 504001"/>
              <a:gd name="connsiteX99" fmla="*/ 407138 w 423675"/>
              <a:gd name="connsiteY99" fmla="*/ 89775 h 504001"/>
              <a:gd name="connsiteX100" fmla="*/ 407138 w 423675"/>
              <a:gd name="connsiteY100" fmla="*/ 81113 h 504001"/>
              <a:gd name="connsiteX101" fmla="*/ 423675 w 423675"/>
              <a:gd name="connsiteY101" fmla="*/ 81113 h 504001"/>
              <a:gd name="connsiteX102" fmla="*/ 423675 w 423675"/>
              <a:gd name="connsiteY102" fmla="*/ 122063 h 504001"/>
              <a:gd name="connsiteX103" fmla="*/ 406178 w 423675"/>
              <a:gd name="connsiteY103" fmla="*/ 204209 h 504001"/>
              <a:gd name="connsiteX104" fmla="*/ 398475 w 423675"/>
              <a:gd name="connsiteY104" fmla="*/ 215516 h 504001"/>
              <a:gd name="connsiteX105" fmla="*/ 398475 w 423675"/>
              <a:gd name="connsiteY105" fmla="*/ 369338 h 504001"/>
              <a:gd name="connsiteX106" fmla="*/ 400050 w 423675"/>
              <a:gd name="connsiteY106" fmla="*/ 369338 h 504001"/>
              <a:gd name="connsiteX107" fmla="*/ 398475 w 423675"/>
              <a:gd name="connsiteY107" fmla="*/ 372561 h 504001"/>
              <a:gd name="connsiteX108" fmla="*/ 398475 w 423675"/>
              <a:gd name="connsiteY108" fmla="*/ 487463 h 504001"/>
              <a:gd name="connsiteX109" fmla="*/ 414225 w 423675"/>
              <a:gd name="connsiteY109" fmla="*/ 487463 h 504001"/>
              <a:gd name="connsiteX110" fmla="*/ 414225 w 423675"/>
              <a:gd name="connsiteY110" fmla="*/ 504001 h 504001"/>
              <a:gd name="connsiteX111" fmla="*/ 7875 w 423675"/>
              <a:gd name="connsiteY111" fmla="*/ 504001 h 504001"/>
              <a:gd name="connsiteX112" fmla="*/ 7875 w 423675"/>
              <a:gd name="connsiteY112" fmla="*/ 487463 h 504001"/>
              <a:gd name="connsiteX113" fmla="*/ 24413 w 423675"/>
              <a:gd name="connsiteY113" fmla="*/ 487463 h 504001"/>
              <a:gd name="connsiteX114" fmla="*/ 24413 w 423675"/>
              <a:gd name="connsiteY114" fmla="*/ 215816 h 504001"/>
              <a:gd name="connsiteX115" fmla="*/ 16587 w 423675"/>
              <a:gd name="connsiteY115" fmla="*/ 204209 h 504001"/>
              <a:gd name="connsiteX116" fmla="*/ 0 w 423675"/>
              <a:gd name="connsiteY116" fmla="*/ 122063 h 504001"/>
              <a:gd name="connsiteX117" fmla="*/ 0 w 423675"/>
              <a:gd name="connsiteY117" fmla="*/ 81113 h 504001"/>
              <a:gd name="connsiteX118" fmla="*/ 16538 w 423675"/>
              <a:gd name="connsiteY118" fmla="*/ 81113 h 504001"/>
              <a:gd name="connsiteX119" fmla="*/ 16538 w 423675"/>
              <a:gd name="connsiteY119" fmla="*/ 89775 h 504001"/>
              <a:gd name="connsiteX120" fmla="*/ 24413 w 423675"/>
              <a:gd name="connsiteY120" fmla="*/ 89775 h 504001"/>
              <a:gd name="connsiteX121" fmla="*/ 24413 w 423675"/>
              <a:gd name="connsiteY121" fmla="*/ 40950 h 504001"/>
              <a:gd name="connsiteX122" fmla="*/ 7875 w 423675"/>
              <a:gd name="connsiteY122" fmla="*/ 40950 h 504001"/>
              <a:gd name="connsiteX123" fmla="*/ 7875 w 423675"/>
              <a:gd name="connsiteY123" fmla="*/ 24413 h 504001"/>
              <a:gd name="connsiteX124" fmla="*/ 40163 w 423675"/>
              <a:gd name="connsiteY124" fmla="*/ 24413 h 504001"/>
              <a:gd name="connsiteX125" fmla="*/ 40163 w 423675"/>
              <a:gd name="connsiteY125" fmla="*/ 16538 h 504001"/>
              <a:gd name="connsiteX126" fmla="*/ 7875 w 423675"/>
              <a:gd name="connsiteY126" fmla="*/ 16538 h 5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23675" h="504001">
                <a:moveTo>
                  <a:pt x="348863" y="455175"/>
                </a:moveTo>
                <a:lnTo>
                  <a:pt x="365400" y="455175"/>
                </a:lnTo>
                <a:lnTo>
                  <a:pt x="365400" y="471712"/>
                </a:lnTo>
                <a:lnTo>
                  <a:pt x="348863" y="471712"/>
                </a:lnTo>
                <a:close/>
                <a:moveTo>
                  <a:pt x="316575" y="455175"/>
                </a:moveTo>
                <a:lnTo>
                  <a:pt x="333113" y="455175"/>
                </a:lnTo>
                <a:lnTo>
                  <a:pt x="333113" y="471712"/>
                </a:lnTo>
                <a:lnTo>
                  <a:pt x="316575" y="471712"/>
                </a:lnTo>
                <a:close/>
                <a:moveTo>
                  <a:pt x="284288" y="455175"/>
                </a:moveTo>
                <a:lnTo>
                  <a:pt x="300825" y="455175"/>
                </a:lnTo>
                <a:lnTo>
                  <a:pt x="300825" y="471712"/>
                </a:lnTo>
                <a:lnTo>
                  <a:pt x="284288" y="471712"/>
                </a:lnTo>
                <a:close/>
                <a:moveTo>
                  <a:pt x="40951" y="240344"/>
                </a:moveTo>
                <a:lnTo>
                  <a:pt x="40951" y="487463"/>
                </a:lnTo>
                <a:lnTo>
                  <a:pt x="381938" y="487463"/>
                </a:lnTo>
                <a:lnTo>
                  <a:pt x="381938" y="397754"/>
                </a:lnTo>
                <a:lnTo>
                  <a:pt x="361463" y="406351"/>
                </a:lnTo>
                <a:cubicBezTo>
                  <a:pt x="340988" y="406351"/>
                  <a:pt x="325238" y="389813"/>
                  <a:pt x="325238" y="370126"/>
                </a:cubicBezTo>
                <a:cubicBezTo>
                  <a:pt x="325238" y="359100"/>
                  <a:pt x="315788" y="349651"/>
                  <a:pt x="304763" y="349651"/>
                </a:cubicBezTo>
                <a:cubicBezTo>
                  <a:pt x="293738" y="349651"/>
                  <a:pt x="284288" y="359100"/>
                  <a:pt x="284288" y="370126"/>
                </a:cubicBezTo>
                <a:cubicBezTo>
                  <a:pt x="283500" y="390600"/>
                  <a:pt x="266175" y="405563"/>
                  <a:pt x="245700" y="404776"/>
                </a:cubicBezTo>
                <a:cubicBezTo>
                  <a:pt x="226800" y="403988"/>
                  <a:pt x="211837" y="389026"/>
                  <a:pt x="211050" y="370126"/>
                </a:cubicBezTo>
                <a:lnTo>
                  <a:pt x="211050" y="333113"/>
                </a:lnTo>
                <a:cubicBezTo>
                  <a:pt x="152775" y="333113"/>
                  <a:pt x="100012" y="309488"/>
                  <a:pt x="61819" y="271294"/>
                </a:cubicBezTo>
                <a:close/>
                <a:moveTo>
                  <a:pt x="381938" y="239792"/>
                </a:moveTo>
                <a:lnTo>
                  <a:pt x="360478" y="271294"/>
                </a:lnTo>
                <a:cubicBezTo>
                  <a:pt x="341283" y="290391"/>
                  <a:pt x="318495" y="305846"/>
                  <a:pt x="293221" y="316526"/>
                </a:cubicBezTo>
                <a:lnTo>
                  <a:pt x="228375" y="329616"/>
                </a:lnTo>
                <a:lnTo>
                  <a:pt x="228375" y="370126"/>
                </a:lnTo>
                <a:cubicBezTo>
                  <a:pt x="228375" y="381151"/>
                  <a:pt x="237825" y="390600"/>
                  <a:pt x="248850" y="390600"/>
                </a:cubicBezTo>
                <a:cubicBezTo>
                  <a:pt x="259875" y="390600"/>
                  <a:pt x="269325" y="381151"/>
                  <a:pt x="269325" y="370126"/>
                </a:cubicBezTo>
                <a:cubicBezTo>
                  <a:pt x="268538" y="349651"/>
                  <a:pt x="284288" y="333113"/>
                  <a:pt x="303975" y="331538"/>
                </a:cubicBezTo>
                <a:cubicBezTo>
                  <a:pt x="324450" y="330751"/>
                  <a:pt x="340988" y="346501"/>
                  <a:pt x="342563" y="366188"/>
                </a:cubicBezTo>
                <a:cubicBezTo>
                  <a:pt x="342563" y="366975"/>
                  <a:pt x="342563" y="368550"/>
                  <a:pt x="342563" y="369338"/>
                </a:cubicBezTo>
                <a:cubicBezTo>
                  <a:pt x="342563" y="380363"/>
                  <a:pt x="352013" y="389813"/>
                  <a:pt x="363038" y="389813"/>
                </a:cubicBezTo>
                <a:cubicBezTo>
                  <a:pt x="368551" y="389813"/>
                  <a:pt x="373669" y="387450"/>
                  <a:pt x="377410" y="383710"/>
                </a:cubicBezTo>
                <a:lnTo>
                  <a:pt x="381938" y="373047"/>
                </a:lnTo>
                <a:close/>
                <a:moveTo>
                  <a:pt x="40951" y="163740"/>
                </a:moveTo>
                <a:lnTo>
                  <a:pt x="40951" y="211547"/>
                </a:lnTo>
                <a:lnTo>
                  <a:pt x="73730" y="260171"/>
                </a:lnTo>
                <a:cubicBezTo>
                  <a:pt x="91399" y="277840"/>
                  <a:pt x="112440" y="292138"/>
                  <a:pt x="135807" y="302019"/>
                </a:cubicBezTo>
                <a:lnTo>
                  <a:pt x="211050" y="317204"/>
                </a:lnTo>
                <a:lnTo>
                  <a:pt x="211050" y="191363"/>
                </a:lnTo>
                <a:cubicBezTo>
                  <a:pt x="211050" y="180338"/>
                  <a:pt x="201600" y="170888"/>
                  <a:pt x="190575" y="170888"/>
                </a:cubicBezTo>
                <a:cubicBezTo>
                  <a:pt x="179550" y="170888"/>
                  <a:pt x="170100" y="180338"/>
                  <a:pt x="170100" y="191363"/>
                </a:cubicBezTo>
                <a:lnTo>
                  <a:pt x="170100" y="207900"/>
                </a:lnTo>
                <a:cubicBezTo>
                  <a:pt x="170888" y="228376"/>
                  <a:pt x="155138" y="244913"/>
                  <a:pt x="135450" y="246488"/>
                </a:cubicBezTo>
                <a:cubicBezTo>
                  <a:pt x="115763" y="248063"/>
                  <a:pt x="98438" y="231525"/>
                  <a:pt x="96863" y="211838"/>
                </a:cubicBezTo>
                <a:cubicBezTo>
                  <a:pt x="96863" y="211050"/>
                  <a:pt x="96863" y="209476"/>
                  <a:pt x="96863" y="208688"/>
                </a:cubicBezTo>
                <a:lnTo>
                  <a:pt x="96863" y="192150"/>
                </a:lnTo>
                <a:cubicBezTo>
                  <a:pt x="96863" y="181125"/>
                  <a:pt x="87412" y="171675"/>
                  <a:pt x="76388" y="171675"/>
                </a:cubicBezTo>
                <a:lnTo>
                  <a:pt x="59850" y="171675"/>
                </a:lnTo>
                <a:close/>
                <a:moveTo>
                  <a:pt x="398475" y="138601"/>
                </a:moveTo>
                <a:lnTo>
                  <a:pt x="398475" y="176564"/>
                </a:lnTo>
                <a:lnTo>
                  <a:pt x="403171" y="161430"/>
                </a:lnTo>
                <a:lnTo>
                  <a:pt x="405472" y="138601"/>
                </a:lnTo>
                <a:close/>
                <a:moveTo>
                  <a:pt x="18204" y="138601"/>
                </a:moveTo>
                <a:lnTo>
                  <a:pt x="20505" y="161430"/>
                </a:lnTo>
                <a:lnTo>
                  <a:pt x="24413" y="174025"/>
                </a:lnTo>
                <a:lnTo>
                  <a:pt x="24413" y="138601"/>
                </a:lnTo>
                <a:close/>
                <a:moveTo>
                  <a:pt x="398475" y="106313"/>
                </a:moveTo>
                <a:lnTo>
                  <a:pt x="398475" y="122063"/>
                </a:lnTo>
                <a:lnTo>
                  <a:pt x="407138" y="122063"/>
                </a:lnTo>
                <a:lnTo>
                  <a:pt x="407138" y="106313"/>
                </a:lnTo>
                <a:close/>
                <a:moveTo>
                  <a:pt x="16538" y="106313"/>
                </a:moveTo>
                <a:lnTo>
                  <a:pt x="16538" y="122063"/>
                </a:lnTo>
                <a:lnTo>
                  <a:pt x="24413" y="122063"/>
                </a:lnTo>
                <a:lnTo>
                  <a:pt x="24413" y="106313"/>
                </a:lnTo>
                <a:close/>
                <a:moveTo>
                  <a:pt x="40951" y="40950"/>
                </a:moveTo>
                <a:lnTo>
                  <a:pt x="40951" y="136518"/>
                </a:lnTo>
                <a:lnTo>
                  <a:pt x="46266" y="149035"/>
                </a:lnTo>
                <a:cubicBezTo>
                  <a:pt x="50007" y="152775"/>
                  <a:pt x="55125" y="155138"/>
                  <a:pt x="60638" y="155138"/>
                </a:cubicBezTo>
                <a:lnTo>
                  <a:pt x="77175" y="155138"/>
                </a:lnTo>
                <a:cubicBezTo>
                  <a:pt x="97650" y="155138"/>
                  <a:pt x="114188" y="171675"/>
                  <a:pt x="114188" y="191363"/>
                </a:cubicBezTo>
                <a:lnTo>
                  <a:pt x="114188" y="207900"/>
                </a:lnTo>
                <a:cubicBezTo>
                  <a:pt x="114188" y="218925"/>
                  <a:pt x="123638" y="228376"/>
                  <a:pt x="134662" y="228376"/>
                </a:cubicBezTo>
                <a:cubicBezTo>
                  <a:pt x="145688" y="228376"/>
                  <a:pt x="155138" y="218925"/>
                  <a:pt x="155138" y="207900"/>
                </a:cubicBezTo>
                <a:lnTo>
                  <a:pt x="155138" y="192150"/>
                </a:lnTo>
                <a:cubicBezTo>
                  <a:pt x="154350" y="171675"/>
                  <a:pt x="170100" y="155138"/>
                  <a:pt x="189788" y="153563"/>
                </a:cubicBezTo>
                <a:cubicBezTo>
                  <a:pt x="209475" y="151988"/>
                  <a:pt x="226800" y="168525"/>
                  <a:pt x="228375" y="188213"/>
                </a:cubicBezTo>
                <a:cubicBezTo>
                  <a:pt x="228375" y="189000"/>
                  <a:pt x="228375" y="190576"/>
                  <a:pt x="228375" y="191363"/>
                </a:cubicBezTo>
                <a:lnTo>
                  <a:pt x="228375" y="314025"/>
                </a:lnTo>
                <a:lnTo>
                  <a:pt x="287868" y="302019"/>
                </a:lnTo>
                <a:cubicBezTo>
                  <a:pt x="311235" y="292138"/>
                  <a:pt x="332276" y="277840"/>
                  <a:pt x="349946" y="260171"/>
                </a:cubicBezTo>
                <a:lnTo>
                  <a:pt x="381938" y="212714"/>
                </a:lnTo>
                <a:lnTo>
                  <a:pt x="381938" y="40950"/>
                </a:lnTo>
                <a:close/>
                <a:moveTo>
                  <a:pt x="56701" y="16538"/>
                </a:moveTo>
                <a:lnTo>
                  <a:pt x="56701" y="24413"/>
                </a:lnTo>
                <a:lnTo>
                  <a:pt x="365400" y="24413"/>
                </a:lnTo>
                <a:lnTo>
                  <a:pt x="365400" y="16538"/>
                </a:lnTo>
                <a:close/>
                <a:moveTo>
                  <a:pt x="7875" y="0"/>
                </a:moveTo>
                <a:lnTo>
                  <a:pt x="414225" y="0"/>
                </a:lnTo>
                <a:lnTo>
                  <a:pt x="414225" y="16538"/>
                </a:lnTo>
                <a:lnTo>
                  <a:pt x="381937" y="16538"/>
                </a:lnTo>
                <a:lnTo>
                  <a:pt x="381937" y="24413"/>
                </a:lnTo>
                <a:lnTo>
                  <a:pt x="414225" y="24413"/>
                </a:lnTo>
                <a:lnTo>
                  <a:pt x="414225" y="40950"/>
                </a:lnTo>
                <a:lnTo>
                  <a:pt x="398475" y="40950"/>
                </a:lnTo>
                <a:lnTo>
                  <a:pt x="398475" y="89775"/>
                </a:lnTo>
                <a:lnTo>
                  <a:pt x="407138" y="89775"/>
                </a:lnTo>
                <a:lnTo>
                  <a:pt x="407138" y="81113"/>
                </a:lnTo>
                <a:lnTo>
                  <a:pt x="423675" y="81113"/>
                </a:lnTo>
                <a:lnTo>
                  <a:pt x="423675" y="122063"/>
                </a:lnTo>
                <a:cubicBezTo>
                  <a:pt x="423281" y="151200"/>
                  <a:pt x="417080" y="178960"/>
                  <a:pt x="406178" y="204209"/>
                </a:cubicBezTo>
                <a:lnTo>
                  <a:pt x="398475" y="215516"/>
                </a:lnTo>
                <a:lnTo>
                  <a:pt x="398475" y="369338"/>
                </a:lnTo>
                <a:lnTo>
                  <a:pt x="400050" y="369338"/>
                </a:lnTo>
                <a:lnTo>
                  <a:pt x="398475" y="372561"/>
                </a:lnTo>
                <a:lnTo>
                  <a:pt x="398475" y="487463"/>
                </a:lnTo>
                <a:lnTo>
                  <a:pt x="414225" y="487463"/>
                </a:lnTo>
                <a:lnTo>
                  <a:pt x="414225" y="504001"/>
                </a:lnTo>
                <a:lnTo>
                  <a:pt x="7875" y="504001"/>
                </a:lnTo>
                <a:lnTo>
                  <a:pt x="7875" y="487463"/>
                </a:lnTo>
                <a:lnTo>
                  <a:pt x="24413" y="487463"/>
                </a:lnTo>
                <a:lnTo>
                  <a:pt x="24413" y="215816"/>
                </a:lnTo>
                <a:lnTo>
                  <a:pt x="16587" y="204209"/>
                </a:lnTo>
                <a:cubicBezTo>
                  <a:pt x="5906" y="178960"/>
                  <a:pt x="0" y="151200"/>
                  <a:pt x="0" y="122063"/>
                </a:cubicBezTo>
                <a:lnTo>
                  <a:pt x="0" y="81113"/>
                </a:lnTo>
                <a:lnTo>
                  <a:pt x="16538" y="81113"/>
                </a:lnTo>
                <a:lnTo>
                  <a:pt x="16538" y="89775"/>
                </a:lnTo>
                <a:lnTo>
                  <a:pt x="24413" y="89775"/>
                </a:lnTo>
                <a:lnTo>
                  <a:pt x="24413" y="40950"/>
                </a:lnTo>
                <a:lnTo>
                  <a:pt x="7875" y="40950"/>
                </a:lnTo>
                <a:lnTo>
                  <a:pt x="7875" y="24413"/>
                </a:lnTo>
                <a:lnTo>
                  <a:pt x="40163" y="24413"/>
                </a:lnTo>
                <a:lnTo>
                  <a:pt x="40163" y="16538"/>
                </a:lnTo>
                <a:lnTo>
                  <a:pt x="7875" y="16538"/>
                </a:lnTo>
                <a:close/>
              </a:path>
            </a:pathLst>
          </a:custGeom>
          <a:solidFill>
            <a:schemeClr val="accent1"/>
          </a:solidFill>
          <a:ln w="7739" cap="flat">
            <a:noFill/>
            <a:prstDash val="solid"/>
            <a:miter/>
          </a:ln>
        </p:spPr>
        <p:txBody>
          <a:bodyPr rtlCol="0" anchor="ctr"/>
          <a:lstStyle/>
          <a:p>
            <a:pPr defTabSz="457200"/>
            <a:endParaRPr lang="zh-CN" altLang="en-US">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4" name="Rounded Rectangle 27"/>
          <p:cNvSpPr/>
          <p:nvPr>
            <p:custDataLst>
              <p:tags r:id="rId7"/>
            </p:custDataLst>
          </p:nvPr>
        </p:nvSpPr>
        <p:spPr>
          <a:xfrm>
            <a:off x="8695690" y="1292225"/>
            <a:ext cx="3194050" cy="5060950"/>
          </a:xfrm>
          <a:prstGeom prst="roundRect">
            <a:avLst>
              <a:gd name="adj" fmla="val 0"/>
            </a:avLst>
          </a:prstGeom>
          <a:solidFill>
            <a:schemeClr val="accent1"/>
          </a:solidFill>
          <a:ln w="25400">
            <a:noFill/>
          </a:ln>
          <a:effectLst>
            <a:outerShdw blurRad="76200" dist="38100" dir="5400000" algn="t" rotWithShape="0">
              <a:schemeClr val="accent1">
                <a:alpha val="70000"/>
              </a:scheme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pPr defTabSz="457200"/>
            <a:endParaRPr lang="en-US" sz="2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5" name="Oval 2"/>
          <p:cNvSpPr/>
          <p:nvPr>
            <p:custDataLst>
              <p:tags r:id="rId8"/>
            </p:custDataLst>
          </p:nvPr>
        </p:nvSpPr>
        <p:spPr>
          <a:xfrm>
            <a:off x="9735054" y="1595535"/>
            <a:ext cx="1115773" cy="1115773"/>
          </a:xfrm>
          <a:prstGeom prst="ellipse">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6" name="文本框 5"/>
          <p:cNvSpPr txBox="1"/>
          <p:nvPr>
            <p:custDataLst>
              <p:tags r:id="rId9"/>
            </p:custDataLst>
          </p:nvPr>
        </p:nvSpPr>
        <p:spPr>
          <a:xfrm>
            <a:off x="8979535" y="3609340"/>
            <a:ext cx="2663825" cy="2505075"/>
          </a:xfrm>
          <a:prstGeom prst="rect">
            <a:avLst/>
          </a:prstGeom>
          <a:noFill/>
        </p:spPr>
        <p:txBody>
          <a:bodyPr wrap="square" lIns="90000" tIns="0" rtlCol="0">
            <a:normAutofit/>
          </a:bodyPr>
          <a:lstStyle>
            <a:defPPr>
              <a:defRPr lang="en-US"/>
            </a:defPPr>
            <a:lvl1pPr algn="r">
              <a:lnSpc>
                <a:spcPct val="140000"/>
              </a:lnSpc>
              <a:defRPr kumimoji="1" sz="1400">
                <a:solidFill>
                  <a:schemeClr val="tx1">
                    <a:lumMod val="75000"/>
                    <a:lumOff val="25000"/>
                  </a:schemeClr>
                </a:solidFill>
              </a:defRPr>
            </a:lvl1pPr>
          </a:lstStyle>
          <a:p>
            <a:pPr algn="ctr"/>
            <a:endParaRPr lang="en-US" altLang="zh-CN" sz="1800" spc="150" dirty="0">
              <a:solidFill>
                <a:schemeClr val="bg1"/>
              </a:solidFill>
              <a:latin typeface="Arial" panose="020B0604020202020204" pitchFamily="34" charset="0"/>
              <a:ea typeface="微软雅黑" panose="020B0503020204020204" charset="-122"/>
              <a:sym typeface="Arial" panose="020B0604020202020204" pitchFamily="34" charset="0"/>
            </a:endParaRPr>
          </a:p>
          <a:p>
            <a:pPr algn="ctr"/>
            <a:r>
              <a:rPr lang="en-US" altLang="zh-CN" sz="1800" spc="150" dirty="0">
                <a:solidFill>
                  <a:schemeClr val="bg1"/>
                </a:solidFill>
                <a:latin typeface="Arial" panose="020B0604020202020204" pitchFamily="34" charset="0"/>
                <a:ea typeface="微软雅黑" panose="020B0503020204020204" charset="-122"/>
                <a:sym typeface="Arial" panose="020B0604020202020204" pitchFamily="34" charset="0"/>
              </a:rPr>
              <a:t>SQLite3(</a:t>
            </a:r>
            <a:r>
              <a:rPr lang="zh-CN" altLang="en-US" sz="1800" spc="150" dirty="0">
                <a:solidFill>
                  <a:schemeClr val="bg1"/>
                </a:solidFill>
                <a:latin typeface="Arial" panose="020B0604020202020204" pitchFamily="34" charset="0"/>
                <a:ea typeface="微软雅黑" panose="020B0503020204020204" charset="-122"/>
                <a:sym typeface="Arial" panose="020B0604020202020204" pitchFamily="34" charset="0"/>
              </a:rPr>
              <a:t>安卓内置的小型数据库</a:t>
            </a:r>
            <a:r>
              <a:rPr lang="en-US" altLang="zh-CN" sz="1800" spc="150" dirty="0">
                <a:solidFill>
                  <a:schemeClr val="bg1"/>
                </a:solidFill>
                <a:latin typeface="Arial" panose="020B0604020202020204" pitchFamily="34" charset="0"/>
                <a:ea typeface="微软雅黑" panose="020B0503020204020204" charset="-122"/>
                <a:sym typeface="Arial" panose="020B0604020202020204" pitchFamily="34" charset="0"/>
              </a:rPr>
              <a:t>)</a:t>
            </a:r>
          </a:p>
          <a:p>
            <a:pPr algn="ctr"/>
            <a:r>
              <a:rPr lang="en-US" altLang="zh-CN" sz="1800" spc="150" dirty="0">
                <a:solidFill>
                  <a:schemeClr val="bg1"/>
                </a:solidFill>
                <a:latin typeface="Arial" panose="020B0604020202020204" pitchFamily="34" charset="0"/>
                <a:ea typeface="微软雅黑" panose="020B0503020204020204" charset="-122"/>
                <a:sym typeface="Arial" panose="020B0604020202020204" pitchFamily="34" charset="0"/>
              </a:rPr>
              <a:t>SharedPreferences(XML</a:t>
            </a:r>
            <a:r>
              <a:rPr lang="zh-CN" altLang="en-US" sz="1800" spc="150" dirty="0">
                <a:solidFill>
                  <a:schemeClr val="bg1"/>
                </a:solidFill>
                <a:latin typeface="Arial" panose="020B0604020202020204" pitchFamily="34" charset="0"/>
                <a:ea typeface="微软雅黑" panose="020B0503020204020204" charset="-122"/>
                <a:sym typeface="Arial" panose="020B0604020202020204" pitchFamily="34" charset="0"/>
              </a:rPr>
              <a:t>存储数据方式</a:t>
            </a:r>
            <a:r>
              <a:rPr lang="en-US" altLang="zh-CN" sz="1800" spc="150" dirty="0">
                <a:solidFill>
                  <a:schemeClr val="bg1"/>
                </a:solidFill>
                <a:latin typeface="Arial" panose="020B0604020202020204" pitchFamily="34" charset="0"/>
                <a:ea typeface="微软雅黑" panose="020B0503020204020204" charset="-122"/>
                <a:sym typeface="Arial" panose="020B0604020202020204" pitchFamily="34" charset="0"/>
              </a:rPr>
              <a:t>)</a:t>
            </a:r>
            <a:endParaRPr lang="zh-CN" altLang="en-US" sz="1800" spc="15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7" name="文本框 6"/>
          <p:cNvSpPr txBox="1"/>
          <p:nvPr>
            <p:custDataLst>
              <p:tags r:id="rId10"/>
            </p:custDataLst>
          </p:nvPr>
        </p:nvSpPr>
        <p:spPr>
          <a:xfrm flipH="1">
            <a:off x="8961141" y="3014617"/>
            <a:ext cx="2663598" cy="474240"/>
          </a:xfrm>
          <a:prstGeom prst="rect">
            <a:avLst/>
          </a:prstGeom>
          <a:noFill/>
        </p:spPr>
        <p:txBody>
          <a:bodyPr wrap="square" bIns="0" rtlCol="0" anchor="b" anchorCtr="0">
            <a:normAutofit/>
          </a:bodyPr>
          <a:lstStyle>
            <a:defPPr>
              <a:defRPr lang="en-US"/>
            </a:defPPr>
            <a:lvl1pPr algn="r">
              <a:defRPr kumimoji="1" b="1">
                <a:solidFill>
                  <a:schemeClr val="accent1"/>
                </a:solidFill>
                <a:latin typeface="+mn-ea"/>
              </a:defRPr>
            </a:lvl1pPr>
          </a:lstStyle>
          <a:p>
            <a:pPr algn="ctr" defTabSz="457200"/>
            <a:r>
              <a:rPr lang="zh-CN" altLang="en-US" sz="2000" spc="300">
                <a:solidFill>
                  <a:schemeClr val="bg1"/>
                </a:solidFill>
                <a:latin typeface="Arial" panose="020B0604020202020204" pitchFamily="34" charset="0"/>
                <a:ea typeface="微软雅黑" panose="020B0503020204020204" charset="-122"/>
                <a:sym typeface="Arial" panose="020B0604020202020204" pitchFamily="34" charset="0"/>
              </a:rPr>
              <a:t>持久化技术</a:t>
            </a:r>
          </a:p>
        </p:txBody>
      </p:sp>
      <p:sp>
        <p:nvSpPr>
          <p:cNvPr id="14" name="Rounded Rectangle 27"/>
          <p:cNvSpPr/>
          <p:nvPr>
            <p:custDataLst>
              <p:tags r:id="rId11"/>
            </p:custDataLst>
          </p:nvPr>
        </p:nvSpPr>
        <p:spPr>
          <a:xfrm>
            <a:off x="4465955" y="1306195"/>
            <a:ext cx="3194050" cy="5046345"/>
          </a:xfrm>
          <a:prstGeom prst="roundRect">
            <a:avLst>
              <a:gd name="adj" fmla="val 0"/>
            </a:avLst>
          </a:prstGeom>
          <a:solidFill>
            <a:schemeClr val="accent1"/>
          </a:solidFill>
          <a:ln w="25400">
            <a:noFill/>
          </a:ln>
          <a:effectLst>
            <a:outerShdw blurRad="76200" dist="38100" dir="5400000" algn="t" rotWithShape="0">
              <a:schemeClr val="accent1">
                <a:alpha val="70000"/>
              </a:scheme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pPr defTabSz="457200"/>
            <a:endParaRPr lang="en-US" sz="2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15" name="Oval 2"/>
          <p:cNvSpPr/>
          <p:nvPr>
            <p:custDataLst>
              <p:tags r:id="rId12"/>
            </p:custDataLst>
          </p:nvPr>
        </p:nvSpPr>
        <p:spPr>
          <a:xfrm>
            <a:off x="5506173" y="1595535"/>
            <a:ext cx="1115773" cy="1115773"/>
          </a:xfrm>
          <a:prstGeom prst="ellipse">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custDataLst>
              <p:tags r:id="rId13"/>
            </p:custDataLst>
          </p:nvPr>
        </p:nvSpPr>
        <p:spPr>
          <a:xfrm>
            <a:off x="4651375" y="3506470"/>
            <a:ext cx="2823210" cy="2711450"/>
          </a:xfrm>
          <a:prstGeom prst="rect">
            <a:avLst/>
          </a:prstGeom>
          <a:noFill/>
        </p:spPr>
        <p:txBody>
          <a:bodyPr wrap="square" lIns="90000" tIns="0" rtlCol="0">
            <a:normAutofit fontScale="30000" lnSpcReduction="20000"/>
          </a:bodyPr>
          <a:lstStyle>
            <a:defPPr>
              <a:defRPr lang="en-US"/>
            </a:defPPr>
            <a:lvl1pPr algn="r">
              <a:lnSpc>
                <a:spcPct val="140000"/>
              </a:lnSpc>
              <a:defRPr kumimoji="1" sz="1400">
                <a:solidFill>
                  <a:schemeClr val="tx1">
                    <a:lumMod val="75000"/>
                    <a:lumOff val="25000"/>
                  </a:schemeClr>
                </a:solidFill>
              </a:defRPr>
            </a:lvl1pPr>
          </a:lstStyle>
          <a:p>
            <a:pPr algn="ctr"/>
            <a:endPar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endParaRPr>
          </a:p>
          <a:p>
            <a:pPr algn="ctr"/>
            <a:r>
              <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rPr>
              <a:t>      </a:t>
            </a:r>
          </a:p>
          <a:p>
            <a:pPr algn="l"/>
            <a:r>
              <a:rPr lang="zh-CN" altLang="en-US" sz="4000" spc="150" dirty="0">
                <a:solidFill>
                  <a:schemeClr val="bg1"/>
                </a:solidFill>
                <a:latin typeface="Arial" panose="020B0604020202020204" pitchFamily="34" charset="0"/>
                <a:ea typeface="微软雅黑" panose="020B0503020204020204" charset="-122"/>
                <a:sym typeface="Arial" panose="020B0604020202020204" pitchFamily="34" charset="0"/>
              </a:rPr>
              <a:t>    </a:t>
            </a:r>
          </a:p>
          <a:p>
            <a:pPr algn="l"/>
            <a:r>
              <a:rPr lang="zh-CN" altLang="en-US" sz="4000" spc="150" dirty="0">
                <a:solidFill>
                  <a:schemeClr val="bg1"/>
                </a:solidFill>
                <a:latin typeface="Arial" panose="020B0604020202020204" pitchFamily="34" charset="0"/>
                <a:ea typeface="微软雅黑" panose="020B0503020204020204" charset="-122"/>
                <a:sym typeface="Arial" panose="020B0604020202020204" pitchFamily="34" charset="0"/>
              </a:rPr>
              <a:t>     是阿里云提供的性能卓越、稳定可靠性扩展的IaaS（Infrastructure as a Service）级别云计算服务。云服务器ECS免去了您采购IT硬件的前期准备，让您便捷、高效地使用服务器，实现计算资源的即开即用和弹性伸缩。</a:t>
            </a:r>
          </a:p>
        </p:txBody>
      </p:sp>
      <p:sp>
        <p:nvSpPr>
          <p:cNvPr id="9" name="文本框 8"/>
          <p:cNvSpPr txBox="1"/>
          <p:nvPr>
            <p:custDataLst>
              <p:tags r:id="rId14"/>
            </p:custDataLst>
          </p:nvPr>
        </p:nvSpPr>
        <p:spPr>
          <a:xfrm flipH="1">
            <a:off x="4731533" y="3014617"/>
            <a:ext cx="2663598" cy="474240"/>
          </a:xfrm>
          <a:prstGeom prst="rect">
            <a:avLst/>
          </a:prstGeom>
          <a:noFill/>
        </p:spPr>
        <p:txBody>
          <a:bodyPr wrap="square" bIns="0" rtlCol="0" anchor="b" anchorCtr="0">
            <a:normAutofit/>
          </a:bodyPr>
          <a:lstStyle>
            <a:defPPr>
              <a:defRPr lang="en-US"/>
            </a:defPPr>
            <a:lvl1pPr algn="r">
              <a:defRPr kumimoji="1" b="1">
                <a:solidFill>
                  <a:schemeClr val="accent1"/>
                </a:solidFill>
                <a:latin typeface="+mn-ea"/>
              </a:defRPr>
            </a:lvl1pPr>
          </a:lstStyle>
          <a:p>
            <a:pPr algn="ctr" defTabSz="457200"/>
            <a:r>
              <a:rPr lang="en-US" altLang="zh-CN" sz="2000" spc="300">
                <a:solidFill>
                  <a:schemeClr val="bg1"/>
                </a:solidFill>
                <a:latin typeface="Arial" panose="020B0604020202020204" pitchFamily="34" charset="0"/>
                <a:ea typeface="微软雅黑" panose="020B0503020204020204" charset="-122"/>
                <a:sym typeface="Arial" panose="020B0604020202020204" pitchFamily="34" charset="0"/>
              </a:rPr>
              <a:t>ECS</a:t>
            </a:r>
            <a:r>
              <a:rPr lang="zh-CN" altLang="en-US" sz="2000" spc="300">
                <a:solidFill>
                  <a:schemeClr val="bg1"/>
                </a:solidFill>
                <a:latin typeface="Arial" panose="020B0604020202020204" pitchFamily="34" charset="0"/>
                <a:ea typeface="微软雅黑" panose="020B0503020204020204" charset="-122"/>
                <a:sym typeface="Arial" panose="020B0604020202020204" pitchFamily="34" charset="0"/>
              </a:rPr>
              <a:t>云服务器</a:t>
            </a:r>
          </a:p>
        </p:txBody>
      </p:sp>
      <p:sp>
        <p:nvSpPr>
          <p:cNvPr id="29" name="任意形状 28"/>
          <p:cNvSpPr/>
          <p:nvPr>
            <p:custDataLst>
              <p:tags r:id="rId15"/>
            </p:custDataLst>
          </p:nvPr>
        </p:nvSpPr>
        <p:spPr>
          <a:xfrm>
            <a:off x="5776752" y="1863931"/>
            <a:ext cx="573888" cy="577525"/>
          </a:xfrm>
          <a:custGeom>
            <a:avLst/>
            <a:gdLst>
              <a:gd name="connsiteX0" fmla="*/ 165374 w 500850"/>
              <a:gd name="connsiteY0" fmla="*/ 396112 h 504001"/>
              <a:gd name="connsiteX1" fmla="*/ 250425 w 500850"/>
              <a:gd name="connsiteY1" fmla="*/ 481163 h 504001"/>
              <a:gd name="connsiteX2" fmla="*/ 335475 w 500850"/>
              <a:gd name="connsiteY2" fmla="*/ 396112 h 504001"/>
              <a:gd name="connsiteX3" fmla="*/ 81113 w 500850"/>
              <a:gd name="connsiteY3" fmla="*/ 331654 h 504001"/>
              <a:gd name="connsiteX4" fmla="*/ 40163 w 500850"/>
              <a:gd name="connsiteY4" fmla="*/ 355162 h 504001"/>
              <a:gd name="connsiteX5" fmla="*/ 81113 w 500850"/>
              <a:gd name="connsiteY5" fmla="*/ 378671 h 504001"/>
              <a:gd name="connsiteX6" fmla="*/ 435488 w 500850"/>
              <a:gd name="connsiteY6" fmla="*/ 330750 h 504001"/>
              <a:gd name="connsiteX7" fmla="*/ 435488 w 500850"/>
              <a:gd name="connsiteY7" fmla="*/ 379575 h 504001"/>
              <a:gd name="connsiteX8" fmla="*/ 459900 w 500850"/>
              <a:gd name="connsiteY8" fmla="*/ 379575 h 504001"/>
              <a:gd name="connsiteX9" fmla="*/ 482738 w 500850"/>
              <a:gd name="connsiteY9" fmla="*/ 353587 h 504001"/>
              <a:gd name="connsiteX10" fmla="*/ 459900 w 500850"/>
              <a:gd name="connsiteY10" fmla="*/ 330750 h 504001"/>
              <a:gd name="connsiteX11" fmla="*/ 403200 w 500850"/>
              <a:gd name="connsiteY11" fmla="*/ 330750 h 504001"/>
              <a:gd name="connsiteX12" fmla="*/ 403200 w 500850"/>
              <a:gd name="connsiteY12" fmla="*/ 379575 h 504001"/>
              <a:gd name="connsiteX13" fmla="*/ 419738 w 500850"/>
              <a:gd name="connsiteY13" fmla="*/ 379575 h 504001"/>
              <a:gd name="connsiteX14" fmla="*/ 419738 w 500850"/>
              <a:gd name="connsiteY14" fmla="*/ 330750 h 504001"/>
              <a:gd name="connsiteX15" fmla="*/ 97651 w 500850"/>
              <a:gd name="connsiteY15" fmla="*/ 330750 h 504001"/>
              <a:gd name="connsiteX16" fmla="*/ 97651 w 500850"/>
              <a:gd name="connsiteY16" fmla="*/ 379575 h 504001"/>
              <a:gd name="connsiteX17" fmla="*/ 387450 w 500850"/>
              <a:gd name="connsiteY17" fmla="*/ 379575 h 504001"/>
              <a:gd name="connsiteX18" fmla="*/ 387450 w 500850"/>
              <a:gd name="connsiteY18" fmla="*/ 330750 h 504001"/>
              <a:gd name="connsiteX19" fmla="*/ 96863 w 500850"/>
              <a:gd name="connsiteY19" fmla="*/ 266963 h 504001"/>
              <a:gd name="connsiteX20" fmla="*/ 96863 w 500850"/>
              <a:gd name="connsiteY20" fmla="*/ 282713 h 504001"/>
              <a:gd name="connsiteX21" fmla="*/ 113400 w 500850"/>
              <a:gd name="connsiteY21" fmla="*/ 282713 h 504001"/>
              <a:gd name="connsiteX22" fmla="*/ 113400 w 500850"/>
              <a:gd name="connsiteY22" fmla="*/ 266963 h 504001"/>
              <a:gd name="connsiteX23" fmla="*/ 355163 w 500850"/>
              <a:gd name="connsiteY23" fmla="*/ 218138 h 504001"/>
              <a:gd name="connsiteX24" fmla="*/ 370913 w 500850"/>
              <a:gd name="connsiteY24" fmla="*/ 218138 h 504001"/>
              <a:gd name="connsiteX25" fmla="*/ 370913 w 500850"/>
              <a:gd name="connsiteY25" fmla="*/ 233888 h 504001"/>
              <a:gd name="connsiteX26" fmla="*/ 355163 w 500850"/>
              <a:gd name="connsiteY26" fmla="*/ 233888 h 504001"/>
              <a:gd name="connsiteX27" fmla="*/ 322875 w 500850"/>
              <a:gd name="connsiteY27" fmla="*/ 218138 h 504001"/>
              <a:gd name="connsiteX28" fmla="*/ 338625 w 500850"/>
              <a:gd name="connsiteY28" fmla="*/ 218138 h 504001"/>
              <a:gd name="connsiteX29" fmla="*/ 338625 w 500850"/>
              <a:gd name="connsiteY29" fmla="*/ 233888 h 504001"/>
              <a:gd name="connsiteX30" fmla="*/ 322875 w 500850"/>
              <a:gd name="connsiteY30" fmla="*/ 233888 h 504001"/>
              <a:gd name="connsiteX31" fmla="*/ 290588 w 500850"/>
              <a:gd name="connsiteY31" fmla="*/ 218138 h 504001"/>
              <a:gd name="connsiteX32" fmla="*/ 306338 w 500850"/>
              <a:gd name="connsiteY32" fmla="*/ 218138 h 504001"/>
              <a:gd name="connsiteX33" fmla="*/ 306338 w 500850"/>
              <a:gd name="connsiteY33" fmla="*/ 233888 h 504001"/>
              <a:gd name="connsiteX34" fmla="*/ 290588 w 500850"/>
              <a:gd name="connsiteY34" fmla="*/ 233888 h 504001"/>
              <a:gd name="connsiteX35" fmla="*/ 250425 w 500850"/>
              <a:gd name="connsiteY35" fmla="*/ 218138 h 504001"/>
              <a:gd name="connsiteX36" fmla="*/ 242550 w 500850"/>
              <a:gd name="connsiteY36" fmla="*/ 226013 h 504001"/>
              <a:gd name="connsiteX37" fmla="*/ 250425 w 500850"/>
              <a:gd name="connsiteY37" fmla="*/ 233888 h 504001"/>
              <a:gd name="connsiteX38" fmla="*/ 258300 w 500850"/>
              <a:gd name="connsiteY38" fmla="*/ 226013 h 504001"/>
              <a:gd name="connsiteX39" fmla="*/ 250425 w 500850"/>
              <a:gd name="connsiteY39" fmla="*/ 218138 h 504001"/>
              <a:gd name="connsiteX40" fmla="*/ 193725 w 500850"/>
              <a:gd name="connsiteY40" fmla="*/ 218138 h 504001"/>
              <a:gd name="connsiteX41" fmla="*/ 209475 w 500850"/>
              <a:gd name="connsiteY41" fmla="*/ 218138 h 504001"/>
              <a:gd name="connsiteX42" fmla="*/ 209475 w 500850"/>
              <a:gd name="connsiteY42" fmla="*/ 233888 h 504001"/>
              <a:gd name="connsiteX43" fmla="*/ 193725 w 500850"/>
              <a:gd name="connsiteY43" fmla="*/ 233888 h 504001"/>
              <a:gd name="connsiteX44" fmla="*/ 161438 w 500850"/>
              <a:gd name="connsiteY44" fmla="*/ 218138 h 504001"/>
              <a:gd name="connsiteX45" fmla="*/ 177188 w 500850"/>
              <a:gd name="connsiteY45" fmla="*/ 218138 h 504001"/>
              <a:gd name="connsiteX46" fmla="*/ 177188 w 500850"/>
              <a:gd name="connsiteY46" fmla="*/ 233888 h 504001"/>
              <a:gd name="connsiteX47" fmla="*/ 161438 w 500850"/>
              <a:gd name="connsiteY47" fmla="*/ 233888 h 504001"/>
              <a:gd name="connsiteX48" fmla="*/ 129150 w 500850"/>
              <a:gd name="connsiteY48" fmla="*/ 218138 h 504001"/>
              <a:gd name="connsiteX49" fmla="*/ 144900 w 500850"/>
              <a:gd name="connsiteY49" fmla="*/ 218138 h 504001"/>
              <a:gd name="connsiteX50" fmla="*/ 144900 w 500850"/>
              <a:gd name="connsiteY50" fmla="*/ 233888 h 504001"/>
              <a:gd name="connsiteX51" fmla="*/ 129150 w 500850"/>
              <a:gd name="connsiteY51" fmla="*/ 233888 h 504001"/>
              <a:gd name="connsiteX52" fmla="*/ 373177 w 500850"/>
              <a:gd name="connsiteY52" fmla="*/ 87708 h 504001"/>
              <a:gd name="connsiteX53" fmla="*/ 293738 w 500850"/>
              <a:gd name="connsiteY53" fmla="*/ 120488 h 504001"/>
              <a:gd name="connsiteX54" fmla="*/ 250425 w 500850"/>
              <a:gd name="connsiteY54" fmla="*/ 164588 h 504001"/>
              <a:gd name="connsiteX55" fmla="*/ 207113 w 500850"/>
              <a:gd name="connsiteY55" fmla="*/ 121275 h 504001"/>
              <a:gd name="connsiteX56" fmla="*/ 48825 w 500850"/>
              <a:gd name="connsiteY56" fmla="*/ 121275 h 504001"/>
              <a:gd name="connsiteX57" fmla="*/ 48825 w 500850"/>
              <a:gd name="connsiteY57" fmla="*/ 279563 h 504001"/>
              <a:gd name="connsiteX58" fmla="*/ 85049 w 500850"/>
              <a:gd name="connsiteY58" fmla="*/ 315787 h 504001"/>
              <a:gd name="connsiteX59" fmla="*/ 415013 w 500850"/>
              <a:gd name="connsiteY59" fmla="*/ 315787 h 504001"/>
              <a:gd name="connsiteX60" fmla="*/ 452025 w 500850"/>
              <a:gd name="connsiteY60" fmla="*/ 278775 h 504001"/>
              <a:gd name="connsiteX61" fmla="*/ 452025 w 500850"/>
              <a:gd name="connsiteY61" fmla="*/ 120488 h 504001"/>
              <a:gd name="connsiteX62" fmla="*/ 415222 w 500850"/>
              <a:gd name="connsiteY62" fmla="*/ 95792 h 504001"/>
              <a:gd name="connsiteX63" fmla="*/ 403200 w 500850"/>
              <a:gd name="connsiteY63" fmla="*/ 93480 h 504001"/>
              <a:gd name="connsiteX64" fmla="*/ 403200 w 500850"/>
              <a:gd name="connsiteY64" fmla="*/ 226012 h 504001"/>
              <a:gd name="connsiteX65" fmla="*/ 322875 w 500850"/>
              <a:gd name="connsiteY65" fmla="*/ 307125 h 504001"/>
              <a:gd name="connsiteX66" fmla="*/ 254437 w 500850"/>
              <a:gd name="connsiteY66" fmla="*/ 269583 h 504001"/>
              <a:gd name="connsiteX67" fmla="*/ 245915 w 500850"/>
              <a:gd name="connsiteY67" fmla="*/ 248544 h 504001"/>
              <a:gd name="connsiteX68" fmla="*/ 233198 w 500850"/>
              <a:gd name="connsiteY68" fmla="*/ 243239 h 504001"/>
              <a:gd name="connsiteX69" fmla="*/ 226012 w 500850"/>
              <a:gd name="connsiteY69" fmla="*/ 226013 h 504001"/>
              <a:gd name="connsiteX70" fmla="*/ 233198 w 500850"/>
              <a:gd name="connsiteY70" fmla="*/ 208786 h 504001"/>
              <a:gd name="connsiteX71" fmla="*/ 238292 w 500850"/>
              <a:gd name="connsiteY71" fmla="*/ 206661 h 504001"/>
              <a:gd name="connsiteX72" fmla="*/ 230468 w 500850"/>
              <a:gd name="connsiteY72" fmla="*/ 189271 h 504001"/>
              <a:gd name="connsiteX73" fmla="*/ 163801 w 500850"/>
              <a:gd name="connsiteY73" fmla="*/ 163800 h 504001"/>
              <a:gd name="connsiteX74" fmla="*/ 113401 w 500850"/>
              <a:gd name="connsiteY74" fmla="*/ 226800 h 504001"/>
              <a:gd name="connsiteX75" fmla="*/ 113401 w 500850"/>
              <a:gd name="connsiteY75" fmla="*/ 250425 h 504001"/>
              <a:gd name="connsiteX76" fmla="*/ 128363 w 500850"/>
              <a:gd name="connsiteY76" fmla="*/ 250425 h 504001"/>
              <a:gd name="connsiteX77" fmla="*/ 129150 w 500850"/>
              <a:gd name="connsiteY77" fmla="*/ 298463 h 504001"/>
              <a:gd name="connsiteX78" fmla="*/ 80325 w 500850"/>
              <a:gd name="connsiteY78" fmla="*/ 298463 h 504001"/>
              <a:gd name="connsiteX79" fmla="*/ 80325 w 500850"/>
              <a:gd name="connsiteY79" fmla="*/ 250425 h 504001"/>
              <a:gd name="connsiteX80" fmla="*/ 96863 w 500850"/>
              <a:gd name="connsiteY80" fmla="*/ 250425 h 504001"/>
              <a:gd name="connsiteX81" fmla="*/ 96863 w 500850"/>
              <a:gd name="connsiteY81" fmla="*/ 226013 h 504001"/>
              <a:gd name="connsiteX82" fmla="*/ 177975 w 500850"/>
              <a:gd name="connsiteY82" fmla="*/ 145688 h 504001"/>
              <a:gd name="connsiteX83" fmla="*/ 246082 w 500850"/>
              <a:gd name="connsiteY83" fmla="*/ 183229 h 504001"/>
              <a:gd name="connsiteX84" fmla="*/ 254468 w 500850"/>
              <a:gd name="connsiteY84" fmla="*/ 203286 h 504001"/>
              <a:gd name="connsiteX85" fmla="*/ 267651 w 500850"/>
              <a:gd name="connsiteY85" fmla="*/ 208786 h 504001"/>
              <a:gd name="connsiteX86" fmla="*/ 274837 w 500850"/>
              <a:gd name="connsiteY86" fmla="*/ 226013 h 504001"/>
              <a:gd name="connsiteX87" fmla="*/ 267651 w 500850"/>
              <a:gd name="connsiteY87" fmla="*/ 243239 h 504001"/>
              <a:gd name="connsiteX88" fmla="*/ 262260 w 500850"/>
              <a:gd name="connsiteY88" fmla="*/ 245488 h 504001"/>
              <a:gd name="connsiteX89" fmla="*/ 270383 w 500850"/>
              <a:gd name="connsiteY89" fmla="*/ 263541 h 504001"/>
              <a:gd name="connsiteX90" fmla="*/ 337050 w 500850"/>
              <a:gd name="connsiteY90" fmla="*/ 289012 h 504001"/>
              <a:gd name="connsiteX91" fmla="*/ 387450 w 500850"/>
              <a:gd name="connsiteY91" fmla="*/ 226012 h 504001"/>
              <a:gd name="connsiteX92" fmla="*/ 387450 w 500850"/>
              <a:gd name="connsiteY92" fmla="*/ 90452 h 504001"/>
              <a:gd name="connsiteX93" fmla="*/ 387450 w 500850"/>
              <a:gd name="connsiteY93" fmla="*/ 15750 h 504001"/>
              <a:gd name="connsiteX94" fmla="*/ 387450 w 500850"/>
              <a:gd name="connsiteY94" fmla="*/ 32287 h 504001"/>
              <a:gd name="connsiteX95" fmla="*/ 403200 w 500850"/>
              <a:gd name="connsiteY95" fmla="*/ 32287 h 504001"/>
              <a:gd name="connsiteX96" fmla="*/ 403200 w 500850"/>
              <a:gd name="connsiteY96" fmla="*/ 15750 h 504001"/>
              <a:gd name="connsiteX97" fmla="*/ 370912 w 500850"/>
              <a:gd name="connsiteY97" fmla="*/ 0 h 504001"/>
              <a:gd name="connsiteX98" fmla="*/ 419737 w 500850"/>
              <a:gd name="connsiteY98" fmla="*/ 0 h 504001"/>
              <a:gd name="connsiteX99" fmla="*/ 419737 w 500850"/>
              <a:gd name="connsiteY99" fmla="*/ 48825 h 504001"/>
              <a:gd name="connsiteX100" fmla="*/ 403200 w 500850"/>
              <a:gd name="connsiteY100" fmla="*/ 48825 h 504001"/>
              <a:gd name="connsiteX101" fmla="*/ 403200 w 500850"/>
              <a:gd name="connsiteY101" fmla="*/ 78486 h 504001"/>
              <a:gd name="connsiteX102" fmla="*/ 420574 w 500850"/>
              <a:gd name="connsiteY102" fmla="*/ 81900 h 504001"/>
              <a:gd name="connsiteX103" fmla="*/ 463050 w 500850"/>
              <a:gd name="connsiteY103" fmla="*/ 110250 h 504001"/>
              <a:gd name="connsiteX104" fmla="*/ 463050 w 500850"/>
              <a:gd name="connsiteY104" fmla="*/ 291375 h 504001"/>
              <a:gd name="connsiteX105" fmla="*/ 438119 w 500850"/>
              <a:gd name="connsiteY105" fmla="*/ 315787 h 504001"/>
              <a:gd name="connsiteX106" fmla="*/ 460688 w 500850"/>
              <a:gd name="connsiteY106" fmla="*/ 315787 h 504001"/>
              <a:gd name="connsiteX107" fmla="*/ 499275 w 500850"/>
              <a:gd name="connsiteY107" fmla="*/ 358312 h 504001"/>
              <a:gd name="connsiteX108" fmla="*/ 460688 w 500850"/>
              <a:gd name="connsiteY108" fmla="*/ 396112 h 504001"/>
              <a:gd name="connsiteX109" fmla="*/ 358314 w 500850"/>
              <a:gd name="connsiteY109" fmla="*/ 396112 h 504001"/>
              <a:gd name="connsiteX110" fmla="*/ 250425 w 500850"/>
              <a:gd name="connsiteY110" fmla="*/ 504001 h 504001"/>
              <a:gd name="connsiteX111" fmla="*/ 141765 w 500850"/>
              <a:gd name="connsiteY111" fmla="*/ 396112 h 504001"/>
              <a:gd name="connsiteX112" fmla="*/ 78750 w 500850"/>
              <a:gd name="connsiteY112" fmla="*/ 396112 h 504001"/>
              <a:gd name="connsiteX113" fmla="*/ 7875 w 500850"/>
              <a:gd name="connsiteY113" fmla="*/ 355950 h 504001"/>
              <a:gd name="connsiteX114" fmla="*/ 67787 w 500850"/>
              <a:gd name="connsiteY114" fmla="*/ 322000 h 504001"/>
              <a:gd name="connsiteX115" fmla="*/ 37800 w 500850"/>
              <a:gd name="connsiteY115" fmla="*/ 291375 h 504001"/>
              <a:gd name="connsiteX116" fmla="*/ 37800 w 500850"/>
              <a:gd name="connsiteY116" fmla="*/ 110250 h 504001"/>
              <a:gd name="connsiteX117" fmla="*/ 128362 w 500850"/>
              <a:gd name="connsiteY117" fmla="*/ 72450 h 504001"/>
              <a:gd name="connsiteX118" fmla="*/ 218925 w 500850"/>
              <a:gd name="connsiteY118" fmla="*/ 110250 h 504001"/>
              <a:gd name="connsiteX119" fmla="*/ 250425 w 500850"/>
              <a:gd name="connsiteY119" fmla="*/ 141750 h 504001"/>
              <a:gd name="connsiteX120" fmla="*/ 281925 w 500850"/>
              <a:gd name="connsiteY120" fmla="*/ 110250 h 504001"/>
              <a:gd name="connsiteX121" fmla="*/ 372488 w 500850"/>
              <a:gd name="connsiteY121" fmla="*/ 72450 h 504001"/>
              <a:gd name="connsiteX122" fmla="*/ 387450 w 500850"/>
              <a:gd name="connsiteY122" fmla="*/ 75390 h 504001"/>
              <a:gd name="connsiteX123" fmla="*/ 387450 w 500850"/>
              <a:gd name="connsiteY123" fmla="*/ 48825 h 504001"/>
              <a:gd name="connsiteX124" fmla="*/ 370912 w 500850"/>
              <a:gd name="connsiteY124" fmla="*/ 48825 h 5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00850" h="504001">
                <a:moveTo>
                  <a:pt x="165374" y="396112"/>
                </a:moveTo>
                <a:lnTo>
                  <a:pt x="250425" y="481163"/>
                </a:lnTo>
                <a:lnTo>
                  <a:pt x="335475" y="396112"/>
                </a:lnTo>
                <a:close/>
                <a:moveTo>
                  <a:pt x="81113" y="331654"/>
                </a:moveTo>
                <a:lnTo>
                  <a:pt x="40163" y="355162"/>
                </a:lnTo>
                <a:lnTo>
                  <a:pt x="81113" y="378671"/>
                </a:lnTo>
                <a:close/>
                <a:moveTo>
                  <a:pt x="435488" y="330750"/>
                </a:moveTo>
                <a:lnTo>
                  <a:pt x="435488" y="379575"/>
                </a:lnTo>
                <a:lnTo>
                  <a:pt x="459900" y="379575"/>
                </a:lnTo>
                <a:cubicBezTo>
                  <a:pt x="473288" y="378787"/>
                  <a:pt x="483525" y="366975"/>
                  <a:pt x="482738" y="353587"/>
                </a:cubicBezTo>
                <a:cubicBezTo>
                  <a:pt x="481950" y="340987"/>
                  <a:pt x="472500" y="331537"/>
                  <a:pt x="459900" y="330750"/>
                </a:cubicBezTo>
                <a:close/>
                <a:moveTo>
                  <a:pt x="403200" y="330750"/>
                </a:moveTo>
                <a:lnTo>
                  <a:pt x="403200" y="379575"/>
                </a:lnTo>
                <a:lnTo>
                  <a:pt x="419738" y="379575"/>
                </a:lnTo>
                <a:lnTo>
                  <a:pt x="419738" y="330750"/>
                </a:lnTo>
                <a:close/>
                <a:moveTo>
                  <a:pt x="97651" y="330750"/>
                </a:moveTo>
                <a:lnTo>
                  <a:pt x="97651" y="379575"/>
                </a:lnTo>
                <a:lnTo>
                  <a:pt x="387450" y="379575"/>
                </a:lnTo>
                <a:lnTo>
                  <a:pt x="387450" y="330750"/>
                </a:lnTo>
                <a:close/>
                <a:moveTo>
                  <a:pt x="96863" y="266963"/>
                </a:moveTo>
                <a:lnTo>
                  <a:pt x="96863" y="282713"/>
                </a:lnTo>
                <a:lnTo>
                  <a:pt x="113400" y="282713"/>
                </a:lnTo>
                <a:lnTo>
                  <a:pt x="113400" y="266963"/>
                </a:lnTo>
                <a:close/>
                <a:moveTo>
                  <a:pt x="355163" y="218138"/>
                </a:moveTo>
                <a:lnTo>
                  <a:pt x="370913" y="218138"/>
                </a:lnTo>
                <a:lnTo>
                  <a:pt x="370913" y="233888"/>
                </a:lnTo>
                <a:lnTo>
                  <a:pt x="355163" y="233888"/>
                </a:lnTo>
                <a:close/>
                <a:moveTo>
                  <a:pt x="322875" y="218138"/>
                </a:moveTo>
                <a:lnTo>
                  <a:pt x="338625" y="218138"/>
                </a:lnTo>
                <a:lnTo>
                  <a:pt x="338625" y="233888"/>
                </a:lnTo>
                <a:lnTo>
                  <a:pt x="322875" y="233888"/>
                </a:lnTo>
                <a:close/>
                <a:moveTo>
                  <a:pt x="290588" y="218138"/>
                </a:moveTo>
                <a:lnTo>
                  <a:pt x="306338" y="218138"/>
                </a:lnTo>
                <a:lnTo>
                  <a:pt x="306338" y="233888"/>
                </a:lnTo>
                <a:lnTo>
                  <a:pt x="290588" y="233888"/>
                </a:lnTo>
                <a:close/>
                <a:moveTo>
                  <a:pt x="250425" y="218138"/>
                </a:moveTo>
                <a:cubicBezTo>
                  <a:pt x="245700" y="218138"/>
                  <a:pt x="242550" y="221288"/>
                  <a:pt x="242550" y="226013"/>
                </a:cubicBezTo>
                <a:cubicBezTo>
                  <a:pt x="242550" y="230737"/>
                  <a:pt x="245700" y="233888"/>
                  <a:pt x="250425" y="233888"/>
                </a:cubicBezTo>
                <a:cubicBezTo>
                  <a:pt x="255149" y="233888"/>
                  <a:pt x="258300" y="230737"/>
                  <a:pt x="258300" y="226013"/>
                </a:cubicBezTo>
                <a:cubicBezTo>
                  <a:pt x="258300" y="221288"/>
                  <a:pt x="255149" y="218138"/>
                  <a:pt x="250425" y="218138"/>
                </a:cubicBezTo>
                <a:close/>
                <a:moveTo>
                  <a:pt x="193725" y="218138"/>
                </a:moveTo>
                <a:lnTo>
                  <a:pt x="209475" y="218138"/>
                </a:lnTo>
                <a:lnTo>
                  <a:pt x="209475" y="233888"/>
                </a:lnTo>
                <a:lnTo>
                  <a:pt x="193725" y="233888"/>
                </a:lnTo>
                <a:close/>
                <a:moveTo>
                  <a:pt x="161438" y="218138"/>
                </a:moveTo>
                <a:lnTo>
                  <a:pt x="177188" y="218138"/>
                </a:lnTo>
                <a:lnTo>
                  <a:pt x="177188" y="233888"/>
                </a:lnTo>
                <a:lnTo>
                  <a:pt x="161438" y="233888"/>
                </a:lnTo>
                <a:close/>
                <a:moveTo>
                  <a:pt x="129150" y="218138"/>
                </a:moveTo>
                <a:lnTo>
                  <a:pt x="144900" y="218138"/>
                </a:lnTo>
                <a:lnTo>
                  <a:pt x="144900" y="233888"/>
                </a:lnTo>
                <a:lnTo>
                  <a:pt x="129150" y="233888"/>
                </a:lnTo>
                <a:close/>
                <a:moveTo>
                  <a:pt x="373177" y="87708"/>
                </a:moveTo>
                <a:cubicBezTo>
                  <a:pt x="344532" y="87806"/>
                  <a:pt x="315788" y="98831"/>
                  <a:pt x="293738" y="120488"/>
                </a:cubicBezTo>
                <a:lnTo>
                  <a:pt x="250425" y="164588"/>
                </a:lnTo>
                <a:lnTo>
                  <a:pt x="207113" y="121275"/>
                </a:lnTo>
                <a:cubicBezTo>
                  <a:pt x="163800" y="77962"/>
                  <a:pt x="92925" y="77962"/>
                  <a:pt x="48825" y="121275"/>
                </a:cubicBezTo>
                <a:cubicBezTo>
                  <a:pt x="4725" y="164588"/>
                  <a:pt x="5512" y="236250"/>
                  <a:pt x="48825" y="279563"/>
                </a:cubicBezTo>
                <a:lnTo>
                  <a:pt x="85049" y="315787"/>
                </a:lnTo>
                <a:lnTo>
                  <a:pt x="415013" y="315787"/>
                </a:lnTo>
                <a:lnTo>
                  <a:pt x="452025" y="278775"/>
                </a:lnTo>
                <a:cubicBezTo>
                  <a:pt x="495338" y="235463"/>
                  <a:pt x="495338" y="164588"/>
                  <a:pt x="452025" y="120488"/>
                </a:cubicBezTo>
                <a:cubicBezTo>
                  <a:pt x="441197" y="109463"/>
                  <a:pt x="428647" y="101243"/>
                  <a:pt x="415222" y="95792"/>
                </a:cubicBezTo>
                <a:lnTo>
                  <a:pt x="403200" y="93480"/>
                </a:lnTo>
                <a:lnTo>
                  <a:pt x="403200" y="226012"/>
                </a:lnTo>
                <a:cubicBezTo>
                  <a:pt x="403988" y="270900"/>
                  <a:pt x="367763" y="307125"/>
                  <a:pt x="322875" y="307125"/>
                </a:cubicBezTo>
                <a:cubicBezTo>
                  <a:pt x="294525" y="307125"/>
                  <a:pt x="268833" y="292507"/>
                  <a:pt x="254437" y="269583"/>
                </a:cubicBezTo>
                <a:lnTo>
                  <a:pt x="245915" y="248544"/>
                </a:lnTo>
                <a:lnTo>
                  <a:pt x="233198" y="243239"/>
                </a:lnTo>
                <a:cubicBezTo>
                  <a:pt x="228769" y="238810"/>
                  <a:pt x="226012" y="232707"/>
                  <a:pt x="226012" y="226013"/>
                </a:cubicBezTo>
                <a:cubicBezTo>
                  <a:pt x="226012" y="219319"/>
                  <a:pt x="228769" y="213216"/>
                  <a:pt x="233198" y="208786"/>
                </a:cubicBezTo>
                <a:lnTo>
                  <a:pt x="238292" y="206661"/>
                </a:lnTo>
                <a:lnTo>
                  <a:pt x="230468" y="189271"/>
                </a:lnTo>
                <a:cubicBezTo>
                  <a:pt x="215776" y="168821"/>
                  <a:pt x="189789" y="157894"/>
                  <a:pt x="163801" y="163800"/>
                </a:cubicBezTo>
                <a:cubicBezTo>
                  <a:pt x="134663" y="170101"/>
                  <a:pt x="113401" y="196876"/>
                  <a:pt x="113401" y="226800"/>
                </a:cubicBezTo>
                <a:lnTo>
                  <a:pt x="113401" y="250425"/>
                </a:lnTo>
                <a:lnTo>
                  <a:pt x="128363" y="250425"/>
                </a:lnTo>
                <a:lnTo>
                  <a:pt x="129150" y="298463"/>
                </a:lnTo>
                <a:lnTo>
                  <a:pt x="80325" y="298463"/>
                </a:lnTo>
                <a:lnTo>
                  <a:pt x="80325" y="250425"/>
                </a:lnTo>
                <a:lnTo>
                  <a:pt x="96863" y="250425"/>
                </a:lnTo>
                <a:lnTo>
                  <a:pt x="96863" y="226013"/>
                </a:lnTo>
                <a:cubicBezTo>
                  <a:pt x="96863" y="181126"/>
                  <a:pt x="133088" y="145688"/>
                  <a:pt x="177975" y="145688"/>
                </a:cubicBezTo>
                <a:cubicBezTo>
                  <a:pt x="206326" y="145688"/>
                  <a:pt x="231575" y="160306"/>
                  <a:pt x="246082" y="183229"/>
                </a:cubicBezTo>
                <a:lnTo>
                  <a:pt x="254468" y="203286"/>
                </a:lnTo>
                <a:lnTo>
                  <a:pt x="267651" y="208786"/>
                </a:lnTo>
                <a:cubicBezTo>
                  <a:pt x="272081" y="213216"/>
                  <a:pt x="274837" y="219319"/>
                  <a:pt x="274837" y="226013"/>
                </a:cubicBezTo>
                <a:cubicBezTo>
                  <a:pt x="274837" y="232707"/>
                  <a:pt x="272081" y="238810"/>
                  <a:pt x="267651" y="243239"/>
                </a:cubicBezTo>
                <a:lnTo>
                  <a:pt x="262260" y="245488"/>
                </a:lnTo>
                <a:lnTo>
                  <a:pt x="270383" y="263541"/>
                </a:lnTo>
                <a:cubicBezTo>
                  <a:pt x="285075" y="283992"/>
                  <a:pt x="311063" y="294918"/>
                  <a:pt x="337050" y="289012"/>
                </a:cubicBezTo>
                <a:cubicBezTo>
                  <a:pt x="366188" y="282712"/>
                  <a:pt x="387450" y="255937"/>
                  <a:pt x="387450" y="226012"/>
                </a:cubicBezTo>
                <a:lnTo>
                  <a:pt x="387450" y="90452"/>
                </a:lnTo>
                <a:close/>
                <a:moveTo>
                  <a:pt x="387450" y="15750"/>
                </a:moveTo>
                <a:lnTo>
                  <a:pt x="387450" y="32287"/>
                </a:lnTo>
                <a:lnTo>
                  <a:pt x="403200" y="32287"/>
                </a:lnTo>
                <a:lnTo>
                  <a:pt x="403200" y="15750"/>
                </a:lnTo>
                <a:close/>
                <a:moveTo>
                  <a:pt x="370912" y="0"/>
                </a:moveTo>
                <a:lnTo>
                  <a:pt x="419737" y="0"/>
                </a:lnTo>
                <a:lnTo>
                  <a:pt x="419737" y="48825"/>
                </a:lnTo>
                <a:lnTo>
                  <a:pt x="403200" y="48825"/>
                </a:lnTo>
                <a:lnTo>
                  <a:pt x="403200" y="78486"/>
                </a:lnTo>
                <a:lnTo>
                  <a:pt x="420574" y="81900"/>
                </a:lnTo>
                <a:cubicBezTo>
                  <a:pt x="435980" y="88200"/>
                  <a:pt x="450450" y="97650"/>
                  <a:pt x="463050" y="110250"/>
                </a:cubicBezTo>
                <a:cubicBezTo>
                  <a:pt x="513450" y="160650"/>
                  <a:pt x="513450" y="240975"/>
                  <a:pt x="463050" y="291375"/>
                </a:cubicBezTo>
                <a:lnTo>
                  <a:pt x="438119" y="315787"/>
                </a:lnTo>
                <a:lnTo>
                  <a:pt x="460688" y="315787"/>
                </a:lnTo>
                <a:cubicBezTo>
                  <a:pt x="482738" y="316575"/>
                  <a:pt x="500063" y="335475"/>
                  <a:pt x="499275" y="358312"/>
                </a:cubicBezTo>
                <a:cubicBezTo>
                  <a:pt x="497700" y="378000"/>
                  <a:pt x="481163" y="394537"/>
                  <a:pt x="460688" y="396112"/>
                </a:cubicBezTo>
                <a:lnTo>
                  <a:pt x="358314" y="396112"/>
                </a:lnTo>
                <a:lnTo>
                  <a:pt x="250425" y="504001"/>
                </a:lnTo>
                <a:lnTo>
                  <a:pt x="141765" y="396112"/>
                </a:lnTo>
                <a:lnTo>
                  <a:pt x="78750" y="396112"/>
                </a:lnTo>
                <a:lnTo>
                  <a:pt x="7875" y="355950"/>
                </a:lnTo>
                <a:lnTo>
                  <a:pt x="67787" y="322000"/>
                </a:lnTo>
                <a:lnTo>
                  <a:pt x="37800" y="291375"/>
                </a:lnTo>
                <a:cubicBezTo>
                  <a:pt x="-12600" y="240975"/>
                  <a:pt x="-12600" y="160650"/>
                  <a:pt x="37800" y="110250"/>
                </a:cubicBezTo>
                <a:cubicBezTo>
                  <a:pt x="63000" y="85050"/>
                  <a:pt x="95681" y="72450"/>
                  <a:pt x="128362" y="72450"/>
                </a:cubicBezTo>
                <a:cubicBezTo>
                  <a:pt x="161044" y="72450"/>
                  <a:pt x="193725" y="85050"/>
                  <a:pt x="218925" y="110250"/>
                </a:cubicBezTo>
                <a:lnTo>
                  <a:pt x="250425" y="141750"/>
                </a:lnTo>
                <a:lnTo>
                  <a:pt x="281925" y="110250"/>
                </a:lnTo>
                <a:cubicBezTo>
                  <a:pt x="307125" y="85050"/>
                  <a:pt x="339806" y="72450"/>
                  <a:pt x="372488" y="72450"/>
                </a:cubicBezTo>
                <a:lnTo>
                  <a:pt x="387450" y="75390"/>
                </a:lnTo>
                <a:lnTo>
                  <a:pt x="387450" y="48825"/>
                </a:lnTo>
                <a:lnTo>
                  <a:pt x="370912" y="48825"/>
                </a:lnTo>
                <a:close/>
              </a:path>
            </a:pathLst>
          </a:custGeom>
          <a:solidFill>
            <a:schemeClr val="accent1"/>
          </a:solidFill>
          <a:ln w="7739" cap="flat">
            <a:noFill/>
            <a:prstDash val="solid"/>
            <a:miter/>
          </a:ln>
        </p:spPr>
        <p:txBody>
          <a:bodyPr rtlCol="0" anchor="ctr"/>
          <a:lstStyle/>
          <a:p>
            <a:pPr defTabSz="457200"/>
            <a:endParaRPr lang="zh-CN" altLang="en-US">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13" name="任意形状 23"/>
          <p:cNvSpPr/>
          <p:nvPr>
            <p:custDataLst>
              <p:tags r:id="rId16"/>
            </p:custDataLst>
          </p:nvPr>
        </p:nvSpPr>
        <p:spPr>
          <a:xfrm>
            <a:off x="10004178" y="1877024"/>
            <a:ext cx="577525" cy="552067"/>
          </a:xfrm>
          <a:custGeom>
            <a:avLst/>
            <a:gdLst>
              <a:gd name="connsiteX0" fmla="*/ 254869 w 504350"/>
              <a:gd name="connsiteY0" fmla="*/ 312112 h 481691"/>
              <a:gd name="connsiteX1" fmla="*/ 252787 w 504350"/>
              <a:gd name="connsiteY1" fmla="*/ 313953 h 481691"/>
              <a:gd name="connsiteX2" fmla="*/ 168525 w 504350"/>
              <a:gd name="connsiteY2" fmla="*/ 336003 h 481691"/>
              <a:gd name="connsiteX3" fmla="*/ 102990 w 504350"/>
              <a:gd name="connsiteY3" fmla="*/ 322862 h 481691"/>
              <a:gd name="connsiteX4" fmla="*/ 99975 w 504350"/>
              <a:gd name="connsiteY4" fmla="*/ 320842 h 481691"/>
              <a:gd name="connsiteX5" fmla="*/ 110336 w 504350"/>
              <a:gd name="connsiteY5" fmla="*/ 372598 h 481691"/>
              <a:gd name="connsiteX6" fmla="*/ 250425 w 504350"/>
              <a:gd name="connsiteY6" fmla="*/ 466728 h 481691"/>
              <a:gd name="connsiteX7" fmla="*/ 391511 w 504350"/>
              <a:gd name="connsiteY7" fmla="*/ 374037 h 481691"/>
              <a:gd name="connsiteX8" fmla="*/ 402804 w 504350"/>
              <a:gd name="connsiteY8" fmla="*/ 320370 h 481691"/>
              <a:gd name="connsiteX9" fmla="*/ 390736 w 504350"/>
              <a:gd name="connsiteY9" fmla="*/ 326861 h 481691"/>
              <a:gd name="connsiteX10" fmla="*/ 336263 w 504350"/>
              <a:gd name="connsiteY10" fmla="*/ 336003 h 481691"/>
              <a:gd name="connsiteX11" fmla="*/ 292163 w 504350"/>
              <a:gd name="connsiteY11" fmla="*/ 330491 h 481691"/>
              <a:gd name="connsiteX12" fmla="*/ 244125 w 504350"/>
              <a:gd name="connsiteY12" fmla="*/ 244654 h 481691"/>
              <a:gd name="connsiteX13" fmla="*/ 259088 w 504350"/>
              <a:gd name="connsiteY13" fmla="*/ 244654 h 481691"/>
              <a:gd name="connsiteX14" fmla="*/ 259088 w 504350"/>
              <a:gd name="connsiteY14" fmla="*/ 260404 h 481691"/>
              <a:gd name="connsiteX15" fmla="*/ 244125 w 504350"/>
              <a:gd name="connsiteY15" fmla="*/ 260404 h 481691"/>
              <a:gd name="connsiteX16" fmla="*/ 259875 w 504350"/>
              <a:gd name="connsiteY16" fmla="*/ 213941 h 481691"/>
              <a:gd name="connsiteX17" fmla="*/ 274838 w 504350"/>
              <a:gd name="connsiteY17" fmla="*/ 213941 h 481691"/>
              <a:gd name="connsiteX18" fmla="*/ 274838 w 504350"/>
              <a:gd name="connsiteY18" fmla="*/ 229691 h 481691"/>
              <a:gd name="connsiteX19" fmla="*/ 259875 w 504350"/>
              <a:gd name="connsiteY19" fmla="*/ 229691 h 481691"/>
              <a:gd name="connsiteX20" fmla="*/ 229163 w 504350"/>
              <a:gd name="connsiteY20" fmla="*/ 213941 h 481691"/>
              <a:gd name="connsiteX21" fmla="*/ 244126 w 504350"/>
              <a:gd name="connsiteY21" fmla="*/ 213941 h 481691"/>
              <a:gd name="connsiteX22" fmla="*/ 244126 w 504350"/>
              <a:gd name="connsiteY22" fmla="*/ 229691 h 481691"/>
              <a:gd name="connsiteX23" fmla="*/ 229163 w 504350"/>
              <a:gd name="connsiteY23" fmla="*/ 229691 h 481691"/>
              <a:gd name="connsiteX24" fmla="*/ 170176 w 504350"/>
              <a:gd name="connsiteY24" fmla="*/ 188033 h 481691"/>
              <a:gd name="connsiteX25" fmla="*/ 143916 w 504350"/>
              <a:gd name="connsiteY25" fmla="*/ 205574 h 481691"/>
              <a:gd name="connsiteX26" fmla="*/ 110914 w 504350"/>
              <a:gd name="connsiteY26" fmla="*/ 253870 h 481691"/>
              <a:gd name="connsiteX27" fmla="*/ 100365 w 504350"/>
              <a:gd name="connsiteY27" fmla="*/ 304006 h 481691"/>
              <a:gd name="connsiteX28" fmla="*/ 101245 w 504350"/>
              <a:gd name="connsiteY28" fmla="*/ 304608 h 481691"/>
              <a:gd name="connsiteX29" fmla="*/ 186945 w 504350"/>
              <a:gd name="connsiteY29" fmla="*/ 319170 h 481691"/>
              <a:gd name="connsiteX30" fmla="*/ 235663 w 504350"/>
              <a:gd name="connsiteY30" fmla="*/ 302648 h 481691"/>
              <a:gd name="connsiteX31" fmla="*/ 232387 w 504350"/>
              <a:gd name="connsiteY31" fmla="*/ 301034 h 481691"/>
              <a:gd name="connsiteX32" fmla="*/ 176822 w 504350"/>
              <a:gd name="connsiteY32" fmla="*/ 223209 h 481691"/>
              <a:gd name="connsiteX33" fmla="*/ 334863 w 504350"/>
              <a:gd name="connsiteY33" fmla="*/ 186789 h 481691"/>
              <a:gd name="connsiteX34" fmla="*/ 326137 w 504350"/>
              <a:gd name="connsiteY34" fmla="*/ 227074 h 481691"/>
              <a:gd name="connsiteX35" fmla="*/ 302806 w 504350"/>
              <a:gd name="connsiteY35" fmla="*/ 269718 h 481691"/>
              <a:gd name="connsiteX36" fmla="*/ 266122 w 504350"/>
              <a:gd name="connsiteY36" fmla="*/ 302160 h 481691"/>
              <a:gd name="connsiteX37" fmla="*/ 294821 w 504350"/>
              <a:gd name="connsiteY37" fmla="*/ 316907 h 481691"/>
              <a:gd name="connsiteX38" fmla="*/ 353132 w 504350"/>
              <a:gd name="connsiteY38" fmla="*/ 322050 h 481691"/>
              <a:gd name="connsiteX39" fmla="*/ 402599 w 504350"/>
              <a:gd name="connsiteY39" fmla="*/ 306398 h 481691"/>
              <a:gd name="connsiteX40" fmla="*/ 395695 w 504350"/>
              <a:gd name="connsiteY40" fmla="*/ 264919 h 481691"/>
              <a:gd name="connsiteX41" fmla="*/ 336878 w 504350"/>
              <a:gd name="connsiteY41" fmla="*/ 187720 h 481691"/>
              <a:gd name="connsiteX42" fmla="*/ 274838 w 504350"/>
              <a:gd name="connsiteY42" fmla="*/ 183229 h 481691"/>
              <a:gd name="connsiteX43" fmla="*/ 289801 w 504350"/>
              <a:gd name="connsiteY43" fmla="*/ 183229 h 481691"/>
              <a:gd name="connsiteX44" fmla="*/ 289801 w 504350"/>
              <a:gd name="connsiteY44" fmla="*/ 198979 h 481691"/>
              <a:gd name="connsiteX45" fmla="*/ 274838 w 504350"/>
              <a:gd name="connsiteY45" fmla="*/ 198979 h 481691"/>
              <a:gd name="connsiteX46" fmla="*/ 244125 w 504350"/>
              <a:gd name="connsiteY46" fmla="*/ 183229 h 481691"/>
              <a:gd name="connsiteX47" fmla="*/ 259088 w 504350"/>
              <a:gd name="connsiteY47" fmla="*/ 183229 h 481691"/>
              <a:gd name="connsiteX48" fmla="*/ 259088 w 504350"/>
              <a:gd name="connsiteY48" fmla="*/ 198979 h 481691"/>
              <a:gd name="connsiteX49" fmla="*/ 244125 w 504350"/>
              <a:gd name="connsiteY49" fmla="*/ 198979 h 481691"/>
              <a:gd name="connsiteX50" fmla="*/ 213413 w 504350"/>
              <a:gd name="connsiteY50" fmla="*/ 183229 h 481691"/>
              <a:gd name="connsiteX51" fmla="*/ 228376 w 504350"/>
              <a:gd name="connsiteY51" fmla="*/ 183229 h 481691"/>
              <a:gd name="connsiteX52" fmla="*/ 228376 w 504350"/>
              <a:gd name="connsiteY52" fmla="*/ 198979 h 481691"/>
              <a:gd name="connsiteX53" fmla="*/ 213413 w 504350"/>
              <a:gd name="connsiteY53" fmla="*/ 198979 h 481691"/>
              <a:gd name="connsiteX54" fmla="*/ 252000 w 504350"/>
              <a:gd name="connsiteY54" fmla="*/ 161178 h 481691"/>
              <a:gd name="connsiteX55" fmla="*/ 192569 w 504350"/>
              <a:gd name="connsiteY55" fmla="*/ 173077 h 481691"/>
              <a:gd name="connsiteX56" fmla="*/ 184815 w 504350"/>
              <a:gd name="connsiteY56" fmla="*/ 178256 h 481691"/>
              <a:gd name="connsiteX57" fmla="*/ 188705 w 504350"/>
              <a:gd name="connsiteY57" fmla="*/ 207543 h 481691"/>
              <a:gd name="connsiteX58" fmla="*/ 203963 w 504350"/>
              <a:gd name="connsiteY58" fmla="*/ 243866 h 481691"/>
              <a:gd name="connsiteX59" fmla="*/ 242858 w 504350"/>
              <a:gd name="connsiteY59" fmla="*/ 290206 h 481691"/>
              <a:gd name="connsiteX60" fmla="*/ 250510 w 504350"/>
              <a:gd name="connsiteY60" fmla="*/ 294138 h 481691"/>
              <a:gd name="connsiteX61" fmla="*/ 289296 w 504350"/>
              <a:gd name="connsiteY61" fmla="*/ 259874 h 481691"/>
              <a:gd name="connsiteX62" fmla="*/ 310435 w 504350"/>
              <a:gd name="connsiteY62" fmla="*/ 221286 h 481691"/>
              <a:gd name="connsiteX63" fmla="*/ 319527 w 504350"/>
              <a:gd name="connsiteY63" fmla="*/ 179701 h 481691"/>
              <a:gd name="connsiteX64" fmla="*/ 291375 w 504350"/>
              <a:gd name="connsiteY64" fmla="*/ 166691 h 481691"/>
              <a:gd name="connsiteX65" fmla="*/ 252000 w 504350"/>
              <a:gd name="connsiteY65" fmla="*/ 161178 h 481691"/>
              <a:gd name="connsiteX66" fmla="*/ 252871 w 504350"/>
              <a:gd name="connsiteY66" fmla="*/ 43327 h 481691"/>
              <a:gd name="connsiteX67" fmla="*/ 227884 w 504350"/>
              <a:gd name="connsiteY67" fmla="*/ 60280 h 481691"/>
              <a:gd name="connsiteX68" fmla="*/ 195387 w 504350"/>
              <a:gd name="connsiteY68" fmla="*/ 108847 h 481691"/>
              <a:gd name="connsiteX69" fmla="*/ 184147 w 504350"/>
              <a:gd name="connsiteY69" fmla="*/ 164976 h 481691"/>
              <a:gd name="connsiteX70" fmla="*/ 229212 w 504350"/>
              <a:gd name="connsiteY70" fmla="*/ 149612 h 481691"/>
              <a:gd name="connsiteX71" fmla="*/ 295313 w 504350"/>
              <a:gd name="connsiteY71" fmla="*/ 154091 h 481691"/>
              <a:gd name="connsiteX72" fmla="*/ 318878 w 504350"/>
              <a:gd name="connsiteY72" fmla="*/ 165922 h 481691"/>
              <a:gd name="connsiteX73" fmla="*/ 316585 w 504350"/>
              <a:gd name="connsiteY73" fmla="*/ 134391 h 481691"/>
              <a:gd name="connsiteX74" fmla="*/ 300038 w 504350"/>
              <a:gd name="connsiteY74" fmla="*/ 91878 h 481691"/>
              <a:gd name="connsiteX75" fmla="*/ 259802 w 504350"/>
              <a:gd name="connsiteY75" fmla="*/ 46708 h 481691"/>
              <a:gd name="connsiteX76" fmla="*/ 149207 w 504350"/>
              <a:gd name="connsiteY76" fmla="*/ 16906 h 481691"/>
              <a:gd name="connsiteX77" fmla="*/ 92138 w 504350"/>
              <a:gd name="connsiteY77" fmla="*/ 35966 h 481691"/>
              <a:gd name="connsiteX78" fmla="*/ 36225 w 504350"/>
              <a:gd name="connsiteY78" fmla="*/ 243866 h 481691"/>
              <a:gd name="connsiteX79" fmla="*/ 64701 w 504350"/>
              <a:gd name="connsiteY79" fmla="*/ 279574 h 481691"/>
              <a:gd name="connsiteX80" fmla="*/ 88888 w 504350"/>
              <a:gd name="connsiteY80" fmla="*/ 296143 h 481691"/>
              <a:gd name="connsiteX81" fmla="*/ 90563 w 504350"/>
              <a:gd name="connsiteY81" fmla="*/ 271428 h 481691"/>
              <a:gd name="connsiteX82" fmla="*/ 120340 w 504350"/>
              <a:gd name="connsiteY82" fmla="*/ 212120 h 481691"/>
              <a:gd name="connsiteX83" fmla="*/ 168261 w 504350"/>
              <a:gd name="connsiteY83" fmla="*/ 170634 h 481691"/>
              <a:gd name="connsiteX84" fmla="*/ 173250 w 504350"/>
              <a:gd name="connsiteY84" fmla="*/ 124953 h 481691"/>
              <a:gd name="connsiteX85" fmla="*/ 202585 w 504350"/>
              <a:gd name="connsiteY85" fmla="*/ 65792 h 481691"/>
              <a:gd name="connsiteX86" fmla="*/ 237082 w 504350"/>
              <a:gd name="connsiteY86" fmla="*/ 35625 h 481691"/>
              <a:gd name="connsiteX87" fmla="*/ 207310 w 504350"/>
              <a:gd name="connsiteY87" fmla="*/ 21102 h 481691"/>
              <a:gd name="connsiteX88" fmla="*/ 149207 w 504350"/>
              <a:gd name="connsiteY88" fmla="*/ 16906 h 481691"/>
              <a:gd name="connsiteX89" fmla="*/ 335475 w 504350"/>
              <a:gd name="connsiteY89" fmla="*/ 15491 h 481691"/>
              <a:gd name="connsiteX90" fmla="*/ 276179 w 504350"/>
              <a:gd name="connsiteY90" fmla="*/ 27513 h 481691"/>
              <a:gd name="connsiteX91" fmla="*/ 268034 w 504350"/>
              <a:gd name="connsiteY91" fmla="*/ 33039 h 481691"/>
              <a:gd name="connsiteX92" fmla="*/ 269978 w 504350"/>
              <a:gd name="connsiteY92" fmla="*/ 33985 h 481691"/>
              <a:gd name="connsiteX93" fmla="*/ 314213 w 504350"/>
              <a:gd name="connsiteY93" fmla="*/ 84003 h 481691"/>
              <a:gd name="connsiteX94" fmla="*/ 332681 w 504350"/>
              <a:gd name="connsiteY94" fmla="*/ 131070 h 481691"/>
              <a:gd name="connsiteX95" fmla="*/ 335973 w 504350"/>
              <a:gd name="connsiteY95" fmla="*/ 174505 h 481691"/>
              <a:gd name="connsiteX96" fmla="*/ 354622 w 504350"/>
              <a:gd name="connsiteY96" fmla="*/ 183868 h 481691"/>
              <a:gd name="connsiteX97" fmla="*/ 417129 w 504350"/>
              <a:gd name="connsiteY97" fmla="*/ 292740 h 481691"/>
              <a:gd name="connsiteX98" fmla="*/ 416709 w 504350"/>
              <a:gd name="connsiteY98" fmla="*/ 298947 h 481691"/>
              <a:gd name="connsiteX99" fmla="*/ 457415 w 504350"/>
              <a:gd name="connsiteY99" fmla="*/ 264489 h 481691"/>
              <a:gd name="connsiteX100" fmla="*/ 470925 w 504350"/>
              <a:gd name="connsiteY100" fmla="*/ 96603 h 481691"/>
              <a:gd name="connsiteX101" fmla="*/ 467775 w 504350"/>
              <a:gd name="connsiteY101" fmla="*/ 91091 h 481691"/>
              <a:gd name="connsiteX102" fmla="*/ 375638 w 504350"/>
              <a:gd name="connsiteY102" fmla="*/ 20216 h 481691"/>
              <a:gd name="connsiteX103" fmla="*/ 335475 w 504350"/>
              <a:gd name="connsiteY103" fmla="*/ 15491 h 481691"/>
              <a:gd name="connsiteX104" fmla="*/ 147546 w 504350"/>
              <a:gd name="connsiteY104" fmla="*/ 1279 h 481691"/>
              <a:gd name="connsiteX105" fmla="*/ 211937 w 504350"/>
              <a:gd name="connsiteY105" fmla="*/ 5746 h 481691"/>
              <a:gd name="connsiteX106" fmla="*/ 250046 w 504350"/>
              <a:gd name="connsiteY106" fmla="*/ 24287 h 481691"/>
              <a:gd name="connsiteX107" fmla="*/ 252000 w 504350"/>
              <a:gd name="connsiteY107" fmla="*/ 22578 h 481691"/>
              <a:gd name="connsiteX108" fmla="*/ 481950 w 504350"/>
              <a:gd name="connsiteY108" fmla="*/ 84003 h 481691"/>
              <a:gd name="connsiteX109" fmla="*/ 498488 w 504350"/>
              <a:gd name="connsiteY109" fmla="*/ 211578 h 481691"/>
              <a:gd name="connsiteX110" fmla="*/ 438343 w 504350"/>
              <a:gd name="connsiteY110" fmla="*/ 301255 h 481691"/>
              <a:gd name="connsiteX111" fmla="*/ 415728 w 504350"/>
              <a:gd name="connsiteY111" fmla="*/ 313418 h 481691"/>
              <a:gd name="connsiteX112" fmla="*/ 412650 w 504350"/>
              <a:gd name="connsiteY112" fmla="*/ 358841 h 481691"/>
              <a:gd name="connsiteX113" fmla="*/ 252000 w 504350"/>
              <a:gd name="connsiteY113" fmla="*/ 481691 h 481691"/>
              <a:gd name="connsiteX114" fmla="*/ 207900 w 504350"/>
              <a:gd name="connsiteY114" fmla="*/ 476178 h 481691"/>
              <a:gd name="connsiteX115" fmla="*/ 86084 w 504350"/>
              <a:gd name="connsiteY115" fmla="*/ 337529 h 481691"/>
              <a:gd name="connsiteX116" fmla="*/ 87768 w 504350"/>
              <a:gd name="connsiteY116" fmla="*/ 312667 h 481691"/>
              <a:gd name="connsiteX117" fmla="*/ 49415 w 504350"/>
              <a:gd name="connsiteY117" fmla="*/ 286982 h 481691"/>
              <a:gd name="connsiteX118" fmla="*/ 0 w 504350"/>
              <a:gd name="connsiteY118" fmla="*/ 168266 h 481691"/>
              <a:gd name="connsiteX119" fmla="*/ 84263 w 504350"/>
              <a:gd name="connsiteY119" fmla="*/ 22578 h 481691"/>
              <a:gd name="connsiteX120" fmla="*/ 147546 w 504350"/>
              <a:gd name="connsiteY120" fmla="*/ 1279 h 4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04350" h="481691">
                <a:moveTo>
                  <a:pt x="254869" y="312112"/>
                </a:moveTo>
                <a:lnTo>
                  <a:pt x="252787" y="313953"/>
                </a:lnTo>
                <a:cubicBezTo>
                  <a:pt x="226800" y="328128"/>
                  <a:pt x="197663" y="336003"/>
                  <a:pt x="168525" y="336003"/>
                </a:cubicBezTo>
                <a:cubicBezTo>
                  <a:pt x="145294" y="336003"/>
                  <a:pt x="123145" y="331327"/>
                  <a:pt x="102990" y="322862"/>
                </a:cubicBezTo>
                <a:lnTo>
                  <a:pt x="99975" y="320842"/>
                </a:lnTo>
                <a:lnTo>
                  <a:pt x="110336" y="372598"/>
                </a:lnTo>
                <a:cubicBezTo>
                  <a:pt x="133334" y="427452"/>
                  <a:pt x="187229" y="466138"/>
                  <a:pt x="250425" y="466728"/>
                </a:cubicBezTo>
                <a:cubicBezTo>
                  <a:pt x="313623" y="466728"/>
                  <a:pt x="367960" y="428633"/>
                  <a:pt x="391511" y="374037"/>
                </a:cubicBezTo>
                <a:lnTo>
                  <a:pt x="402804" y="320370"/>
                </a:lnTo>
                <a:lnTo>
                  <a:pt x="390736" y="326861"/>
                </a:lnTo>
                <a:cubicBezTo>
                  <a:pt x="373522" y="332804"/>
                  <a:pt x="355163" y="336003"/>
                  <a:pt x="336263" y="336003"/>
                </a:cubicBezTo>
                <a:cubicBezTo>
                  <a:pt x="321300" y="336003"/>
                  <a:pt x="307125" y="334428"/>
                  <a:pt x="292163" y="330491"/>
                </a:cubicBezTo>
                <a:close/>
                <a:moveTo>
                  <a:pt x="244125" y="244654"/>
                </a:moveTo>
                <a:lnTo>
                  <a:pt x="259088" y="244654"/>
                </a:lnTo>
                <a:lnTo>
                  <a:pt x="259088" y="260404"/>
                </a:lnTo>
                <a:lnTo>
                  <a:pt x="244125" y="260404"/>
                </a:lnTo>
                <a:close/>
                <a:moveTo>
                  <a:pt x="259875" y="213941"/>
                </a:moveTo>
                <a:lnTo>
                  <a:pt x="274838" y="213941"/>
                </a:lnTo>
                <a:lnTo>
                  <a:pt x="274838" y="229691"/>
                </a:lnTo>
                <a:lnTo>
                  <a:pt x="259875" y="229691"/>
                </a:lnTo>
                <a:close/>
                <a:moveTo>
                  <a:pt x="229163" y="213941"/>
                </a:moveTo>
                <a:lnTo>
                  <a:pt x="244126" y="213941"/>
                </a:lnTo>
                <a:lnTo>
                  <a:pt x="244126" y="229691"/>
                </a:lnTo>
                <a:lnTo>
                  <a:pt x="229163" y="229691"/>
                </a:lnTo>
                <a:close/>
                <a:moveTo>
                  <a:pt x="170176" y="188033"/>
                </a:moveTo>
                <a:lnTo>
                  <a:pt x="143916" y="205574"/>
                </a:lnTo>
                <a:cubicBezTo>
                  <a:pt x="130036" y="219306"/>
                  <a:pt x="118765" y="235671"/>
                  <a:pt x="110914" y="253870"/>
                </a:cubicBezTo>
                <a:lnTo>
                  <a:pt x="100365" y="304006"/>
                </a:lnTo>
                <a:lnTo>
                  <a:pt x="101245" y="304608"/>
                </a:lnTo>
                <a:cubicBezTo>
                  <a:pt x="127652" y="317546"/>
                  <a:pt x="157506" y="322788"/>
                  <a:pt x="186945" y="319170"/>
                </a:cubicBezTo>
                <a:lnTo>
                  <a:pt x="235663" y="302648"/>
                </a:lnTo>
                <a:lnTo>
                  <a:pt x="232387" y="301034"/>
                </a:lnTo>
                <a:cubicBezTo>
                  <a:pt x="206584" y="280989"/>
                  <a:pt x="187370" y="253802"/>
                  <a:pt x="176822" y="223209"/>
                </a:cubicBezTo>
                <a:close/>
                <a:moveTo>
                  <a:pt x="334863" y="186789"/>
                </a:moveTo>
                <a:lnTo>
                  <a:pt x="326137" y="227074"/>
                </a:lnTo>
                <a:cubicBezTo>
                  <a:pt x="320495" y="242233"/>
                  <a:pt x="312672" y="256623"/>
                  <a:pt x="302806" y="269718"/>
                </a:cubicBezTo>
                <a:lnTo>
                  <a:pt x="266122" y="302160"/>
                </a:lnTo>
                <a:lnTo>
                  <a:pt x="294821" y="316907"/>
                </a:lnTo>
                <a:cubicBezTo>
                  <a:pt x="313573" y="322321"/>
                  <a:pt x="333383" y="324142"/>
                  <a:pt x="353132" y="322050"/>
                </a:cubicBezTo>
                <a:lnTo>
                  <a:pt x="402599" y="306398"/>
                </a:lnTo>
                <a:lnTo>
                  <a:pt x="395695" y="264919"/>
                </a:lnTo>
                <a:cubicBezTo>
                  <a:pt x="384916" y="233493"/>
                  <a:pt x="364195" y="206349"/>
                  <a:pt x="336878" y="187720"/>
                </a:cubicBezTo>
                <a:close/>
                <a:moveTo>
                  <a:pt x="274838" y="183229"/>
                </a:moveTo>
                <a:lnTo>
                  <a:pt x="289801" y="183229"/>
                </a:lnTo>
                <a:lnTo>
                  <a:pt x="289801" y="198979"/>
                </a:lnTo>
                <a:lnTo>
                  <a:pt x="274838" y="198979"/>
                </a:lnTo>
                <a:close/>
                <a:moveTo>
                  <a:pt x="244125" y="183229"/>
                </a:moveTo>
                <a:lnTo>
                  <a:pt x="259088" y="183229"/>
                </a:lnTo>
                <a:lnTo>
                  <a:pt x="259088" y="198979"/>
                </a:lnTo>
                <a:lnTo>
                  <a:pt x="244125" y="198979"/>
                </a:lnTo>
                <a:close/>
                <a:moveTo>
                  <a:pt x="213413" y="183229"/>
                </a:moveTo>
                <a:lnTo>
                  <a:pt x="228376" y="183229"/>
                </a:lnTo>
                <a:lnTo>
                  <a:pt x="228376" y="198979"/>
                </a:lnTo>
                <a:lnTo>
                  <a:pt x="213413" y="198979"/>
                </a:lnTo>
                <a:close/>
                <a:moveTo>
                  <a:pt x="252000" y="161178"/>
                </a:moveTo>
                <a:cubicBezTo>
                  <a:pt x="230935" y="161178"/>
                  <a:pt x="210854" y="165411"/>
                  <a:pt x="192569" y="173077"/>
                </a:cubicBezTo>
                <a:lnTo>
                  <a:pt x="184815" y="178256"/>
                </a:lnTo>
                <a:lnTo>
                  <a:pt x="188705" y="207543"/>
                </a:lnTo>
                <a:cubicBezTo>
                  <a:pt x="192151" y="220241"/>
                  <a:pt x="197269" y="232447"/>
                  <a:pt x="203963" y="243866"/>
                </a:cubicBezTo>
                <a:cubicBezTo>
                  <a:pt x="214004" y="262372"/>
                  <a:pt x="227342" y="277925"/>
                  <a:pt x="242858" y="290206"/>
                </a:cubicBezTo>
                <a:lnTo>
                  <a:pt x="250510" y="294138"/>
                </a:lnTo>
                <a:lnTo>
                  <a:pt x="289296" y="259874"/>
                </a:lnTo>
                <a:cubicBezTo>
                  <a:pt x="298220" y="248034"/>
                  <a:pt x="305310" y="235010"/>
                  <a:pt x="310435" y="221286"/>
                </a:cubicBezTo>
                <a:lnTo>
                  <a:pt x="319527" y="179701"/>
                </a:lnTo>
                <a:lnTo>
                  <a:pt x="291375" y="166691"/>
                </a:lnTo>
                <a:cubicBezTo>
                  <a:pt x="278775" y="162753"/>
                  <a:pt x="265388" y="161178"/>
                  <a:pt x="252000" y="161178"/>
                </a:cubicBezTo>
                <a:close/>
                <a:moveTo>
                  <a:pt x="252871" y="43327"/>
                </a:moveTo>
                <a:lnTo>
                  <a:pt x="227884" y="60280"/>
                </a:lnTo>
                <a:cubicBezTo>
                  <a:pt x="214152" y="74111"/>
                  <a:pt x="203053" y="90574"/>
                  <a:pt x="195387" y="108847"/>
                </a:cubicBezTo>
                <a:lnTo>
                  <a:pt x="184147" y="164976"/>
                </a:lnTo>
                <a:lnTo>
                  <a:pt x="229212" y="149612"/>
                </a:lnTo>
                <a:cubicBezTo>
                  <a:pt x="250672" y="146708"/>
                  <a:pt x="273066" y="147988"/>
                  <a:pt x="295313" y="154091"/>
                </a:cubicBezTo>
                <a:lnTo>
                  <a:pt x="318878" y="165922"/>
                </a:lnTo>
                <a:lnTo>
                  <a:pt x="316585" y="134391"/>
                </a:lnTo>
                <a:cubicBezTo>
                  <a:pt x="313336" y="119794"/>
                  <a:pt x="307864" y="105463"/>
                  <a:pt x="300038" y="91878"/>
                </a:cubicBezTo>
                <a:cubicBezTo>
                  <a:pt x="289407" y="73766"/>
                  <a:pt x="275626" y="58606"/>
                  <a:pt x="259802" y="46708"/>
                </a:cubicBezTo>
                <a:close/>
                <a:moveTo>
                  <a:pt x="149207" y="16906"/>
                </a:moveTo>
                <a:cubicBezTo>
                  <a:pt x="129642" y="19281"/>
                  <a:pt x="110250" y="25532"/>
                  <a:pt x="92138" y="35966"/>
                </a:cubicBezTo>
                <a:cubicBezTo>
                  <a:pt x="18900" y="78491"/>
                  <a:pt x="-5513" y="171416"/>
                  <a:pt x="36225" y="243866"/>
                </a:cubicBezTo>
                <a:cubicBezTo>
                  <a:pt x="44051" y="257451"/>
                  <a:pt x="53704" y="269401"/>
                  <a:pt x="64701" y="279574"/>
                </a:cubicBezTo>
                <a:lnTo>
                  <a:pt x="88888" y="296143"/>
                </a:lnTo>
                <a:lnTo>
                  <a:pt x="90563" y="271428"/>
                </a:lnTo>
                <a:cubicBezTo>
                  <a:pt x="96666" y="249181"/>
                  <a:pt x="106952" y="229199"/>
                  <a:pt x="120340" y="212120"/>
                </a:cubicBezTo>
                <a:lnTo>
                  <a:pt x="168261" y="170634"/>
                </a:lnTo>
                <a:lnTo>
                  <a:pt x="173250" y="124953"/>
                </a:lnTo>
                <a:cubicBezTo>
                  <a:pt x="179157" y="103297"/>
                  <a:pt x="189198" y="83216"/>
                  <a:pt x="202585" y="65792"/>
                </a:cubicBezTo>
                <a:lnTo>
                  <a:pt x="237082" y="35625"/>
                </a:lnTo>
                <a:lnTo>
                  <a:pt x="207310" y="21102"/>
                </a:lnTo>
                <a:cubicBezTo>
                  <a:pt x="188509" y="16032"/>
                  <a:pt x="168772" y="14531"/>
                  <a:pt x="149207" y="16906"/>
                </a:cubicBezTo>
                <a:close/>
                <a:moveTo>
                  <a:pt x="335475" y="15491"/>
                </a:moveTo>
                <a:cubicBezTo>
                  <a:pt x="314410" y="15491"/>
                  <a:pt x="294378" y="19773"/>
                  <a:pt x="276179" y="27513"/>
                </a:cubicBezTo>
                <a:lnTo>
                  <a:pt x="268034" y="33039"/>
                </a:lnTo>
                <a:lnTo>
                  <a:pt x="269978" y="33985"/>
                </a:lnTo>
                <a:cubicBezTo>
                  <a:pt x="287438" y="47138"/>
                  <a:pt x="302597" y="63922"/>
                  <a:pt x="314213" y="84003"/>
                </a:cubicBezTo>
                <a:cubicBezTo>
                  <a:pt x="322925" y="99064"/>
                  <a:pt x="329034" y="114928"/>
                  <a:pt x="332681" y="131070"/>
                </a:cubicBezTo>
                <a:lnTo>
                  <a:pt x="335973" y="174505"/>
                </a:lnTo>
                <a:lnTo>
                  <a:pt x="354622" y="183868"/>
                </a:lnTo>
                <a:cubicBezTo>
                  <a:pt x="388779" y="210643"/>
                  <a:pt x="411322" y="249821"/>
                  <a:pt x="417129" y="292740"/>
                </a:cubicBezTo>
                <a:lnTo>
                  <a:pt x="416709" y="298947"/>
                </a:lnTo>
                <a:lnTo>
                  <a:pt x="457415" y="264489"/>
                </a:lnTo>
                <a:cubicBezTo>
                  <a:pt x="494255" y="217829"/>
                  <a:pt x="501638" y="152122"/>
                  <a:pt x="470925" y="96603"/>
                </a:cubicBezTo>
                <a:cubicBezTo>
                  <a:pt x="470138" y="95028"/>
                  <a:pt x="468563" y="92666"/>
                  <a:pt x="467775" y="91091"/>
                </a:cubicBezTo>
                <a:cubicBezTo>
                  <a:pt x="447300" y="56441"/>
                  <a:pt x="414225" y="30453"/>
                  <a:pt x="375638" y="20216"/>
                </a:cubicBezTo>
                <a:cubicBezTo>
                  <a:pt x="362250" y="17853"/>
                  <a:pt x="348863" y="15491"/>
                  <a:pt x="335475" y="15491"/>
                </a:cubicBezTo>
                <a:close/>
                <a:moveTo>
                  <a:pt x="147546" y="1279"/>
                </a:moveTo>
                <a:cubicBezTo>
                  <a:pt x="169239" y="-1416"/>
                  <a:pt x="191117" y="184"/>
                  <a:pt x="211937" y="5746"/>
                </a:cubicBezTo>
                <a:lnTo>
                  <a:pt x="250046" y="24287"/>
                </a:lnTo>
                <a:lnTo>
                  <a:pt x="252000" y="22578"/>
                </a:lnTo>
                <a:cubicBezTo>
                  <a:pt x="332325" y="-23884"/>
                  <a:pt x="435488" y="3678"/>
                  <a:pt x="481950" y="84003"/>
                </a:cubicBezTo>
                <a:cubicBezTo>
                  <a:pt x="504000" y="122591"/>
                  <a:pt x="510300" y="168266"/>
                  <a:pt x="498488" y="211578"/>
                </a:cubicBezTo>
                <a:cubicBezTo>
                  <a:pt x="488644" y="248197"/>
                  <a:pt x="466988" y="279303"/>
                  <a:pt x="438343" y="301255"/>
                </a:cubicBezTo>
                <a:lnTo>
                  <a:pt x="415728" y="313418"/>
                </a:lnTo>
                <a:lnTo>
                  <a:pt x="412650" y="358841"/>
                </a:lnTo>
                <a:cubicBezTo>
                  <a:pt x="393750" y="431291"/>
                  <a:pt x="327600" y="481691"/>
                  <a:pt x="252000" y="481691"/>
                </a:cubicBezTo>
                <a:cubicBezTo>
                  <a:pt x="237038" y="481691"/>
                  <a:pt x="222863" y="479328"/>
                  <a:pt x="207900" y="476178"/>
                </a:cubicBezTo>
                <a:cubicBezTo>
                  <a:pt x="141160" y="457869"/>
                  <a:pt x="94795" y="401908"/>
                  <a:pt x="86084" y="337529"/>
                </a:cubicBezTo>
                <a:lnTo>
                  <a:pt x="87768" y="312667"/>
                </a:lnTo>
                <a:lnTo>
                  <a:pt x="49415" y="286982"/>
                </a:lnTo>
                <a:cubicBezTo>
                  <a:pt x="18900" y="256663"/>
                  <a:pt x="0" y="214729"/>
                  <a:pt x="0" y="168266"/>
                </a:cubicBezTo>
                <a:cubicBezTo>
                  <a:pt x="0" y="108416"/>
                  <a:pt x="32288" y="52503"/>
                  <a:pt x="84263" y="22578"/>
                </a:cubicBezTo>
                <a:cubicBezTo>
                  <a:pt x="104344" y="10963"/>
                  <a:pt x="125853" y="3974"/>
                  <a:pt x="147546" y="1279"/>
                </a:cubicBezTo>
                <a:close/>
              </a:path>
            </a:pathLst>
          </a:custGeom>
          <a:solidFill>
            <a:schemeClr val="accent1"/>
          </a:solidFill>
          <a:ln w="7739" cap="flat">
            <a:noFill/>
            <a:prstDash val="solid"/>
            <a:miter/>
          </a:ln>
        </p:spPr>
        <p:txBody>
          <a:bodyPr rtlCol="0" anchor="ctr"/>
          <a:lstStyle/>
          <a:p>
            <a:pPr defTabSz="457200"/>
            <a:endParaRPr lang="zh-CN" altLang="en-US">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21" name="TextBox 5"/>
          <p:cNvSpPr txBox="1"/>
          <p:nvPr>
            <p:custDataLst>
              <p:tags r:id="rId17"/>
            </p:custDataLst>
          </p:nvPr>
        </p:nvSpPr>
        <p:spPr>
          <a:xfrm>
            <a:off x="3172015" y="503554"/>
            <a:ext cx="5849241" cy="565403"/>
          </a:xfrm>
          <a:prstGeom prst="rect">
            <a:avLst/>
          </a:prstGeom>
          <a:noFill/>
        </p:spPr>
        <p:txBody>
          <a:bodyPr wrap="square" lIns="90000" tIns="46800" rIns="90000" bIns="46800" rtlCol="0" anchor="b" anchorCtr="0">
            <a:normAutofit fontScale="97500" lnSpcReduction="10000"/>
          </a:bodyPr>
          <a:lstStyle/>
          <a:p>
            <a:pPr algn="ctr" defTabSz="457200"/>
            <a:r>
              <a:rPr lang="zh-CN" altLang="en-US" sz="3200" b="1" spc="3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相关技术概论</a:t>
            </a:r>
          </a:p>
        </p:txBody>
      </p:sp>
      <p:grpSp>
        <p:nvGrpSpPr>
          <p:cNvPr id="25" name="组合 24"/>
          <p:cNvGrpSpPr/>
          <p:nvPr>
            <p:custDataLst>
              <p:tags r:id="rId18"/>
            </p:custDataLst>
          </p:nvPr>
        </p:nvGrpSpPr>
        <p:grpSpPr>
          <a:xfrm rot="16200000">
            <a:off x="11259731" y="-808444"/>
            <a:ext cx="1724838" cy="1724838"/>
            <a:chOff x="11274882" y="5925396"/>
            <a:chExt cx="1724838" cy="1724838"/>
          </a:xfrm>
        </p:grpSpPr>
        <p:sp>
          <p:nvSpPr>
            <p:cNvPr id="26" name="任意多边形: 形状 25"/>
            <p:cNvSpPr/>
            <p:nvPr>
              <p:custDataLst>
                <p:tags r:id="rId23"/>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8" name="弧形 27"/>
            <p:cNvSpPr/>
            <p:nvPr>
              <p:custDataLst>
                <p:tags r:id="rId24"/>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弧形 29"/>
            <p:cNvSpPr/>
            <p:nvPr>
              <p:custDataLst>
                <p:tags r:id="rId25"/>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1" name="组合 30"/>
          <p:cNvGrpSpPr/>
          <p:nvPr>
            <p:custDataLst>
              <p:tags r:id="rId19"/>
            </p:custDataLst>
          </p:nvPr>
        </p:nvGrpSpPr>
        <p:grpSpPr>
          <a:xfrm rot="5400000">
            <a:off x="-793361" y="5939858"/>
            <a:ext cx="1724838" cy="1724838"/>
            <a:chOff x="11274882" y="5925396"/>
            <a:chExt cx="1724838" cy="1724838"/>
          </a:xfrm>
        </p:grpSpPr>
        <p:sp>
          <p:nvSpPr>
            <p:cNvPr id="32" name="任意多边形: 形状 31"/>
            <p:cNvSpPr/>
            <p:nvPr>
              <p:custDataLst>
                <p:tags r:id="rId20"/>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弧形 32"/>
            <p:cNvSpPr/>
            <p:nvPr>
              <p:custDataLst>
                <p:tags r:id="rId21"/>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custDataLst>
                <p:tags r:id="rId22"/>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ustDataLst>
      <p:tags r:id="rId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7"/>
          <p:cNvSpPr/>
          <p:nvPr>
            <p:custDataLst>
              <p:tags r:id="rId2"/>
            </p:custDataLst>
          </p:nvPr>
        </p:nvSpPr>
        <p:spPr>
          <a:xfrm>
            <a:off x="238125" y="1306195"/>
            <a:ext cx="3194050" cy="5046345"/>
          </a:xfrm>
          <a:prstGeom prst="roundRect">
            <a:avLst>
              <a:gd name="adj" fmla="val 0"/>
            </a:avLst>
          </a:prstGeom>
          <a:solidFill>
            <a:schemeClr val="accent1"/>
          </a:solidFill>
          <a:ln w="25400">
            <a:noFill/>
          </a:ln>
          <a:effectLst>
            <a:outerShdw blurRad="76200" dist="38100" dir="5400000" algn="t" rotWithShape="0">
              <a:schemeClr val="accent1">
                <a:alpha val="70000"/>
              </a:scheme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pPr defTabSz="457200"/>
            <a:endParaRPr lang="en-US" sz="2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11" name="Oval 2"/>
          <p:cNvSpPr/>
          <p:nvPr>
            <p:custDataLst>
              <p:tags r:id="rId3"/>
            </p:custDataLst>
          </p:nvPr>
        </p:nvSpPr>
        <p:spPr>
          <a:xfrm>
            <a:off x="1276565" y="1595535"/>
            <a:ext cx="1115773" cy="1115773"/>
          </a:xfrm>
          <a:prstGeom prst="ellipse">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12" name="文本框 11"/>
          <p:cNvSpPr txBox="1"/>
          <p:nvPr>
            <p:custDataLst>
              <p:tags r:id="rId4"/>
            </p:custDataLst>
          </p:nvPr>
        </p:nvSpPr>
        <p:spPr>
          <a:xfrm>
            <a:off x="507365" y="3609340"/>
            <a:ext cx="2663825" cy="2591435"/>
          </a:xfrm>
          <a:prstGeom prst="rect">
            <a:avLst/>
          </a:prstGeom>
          <a:noFill/>
        </p:spPr>
        <p:txBody>
          <a:bodyPr wrap="square" lIns="90000" tIns="0" rtlCol="0">
            <a:normAutofit fontScale="97500" lnSpcReduction="10000"/>
          </a:bodyPr>
          <a:lstStyle>
            <a:defPPr>
              <a:defRPr lang="en-US"/>
            </a:defPPr>
            <a:lvl1pPr algn="r">
              <a:lnSpc>
                <a:spcPct val="140000"/>
              </a:lnSpc>
              <a:defRPr kumimoji="1" sz="1400">
                <a:solidFill>
                  <a:schemeClr val="tx1">
                    <a:lumMod val="75000"/>
                    <a:lumOff val="25000"/>
                  </a:schemeClr>
                </a:solidFill>
              </a:defRPr>
            </a:lvl1pPr>
          </a:lstStyle>
          <a:p>
            <a:pPr algn="ctr"/>
            <a:r>
              <a:rPr lang="en-US" altLang="zh-CN" sz="1600" spc="150" dirty="0">
                <a:solidFill>
                  <a:schemeClr val="bg1"/>
                </a:solidFill>
                <a:latin typeface="Arial" panose="020B0604020202020204" pitchFamily="34" charset="0"/>
                <a:ea typeface="微软雅黑" panose="020B0503020204020204" charset="-122"/>
                <a:sym typeface="Arial" panose="020B0604020202020204" pitchFamily="34" charset="0"/>
              </a:rPr>
              <a:t>     </a:t>
            </a:r>
            <a:r>
              <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rPr>
              <a:t> 服务是一个后台运行的组件，执行长时间运行且不需要用户交互的任务。即使应用被销毁也依然可以工作服务拥有生命周期方法，可以实现监控服务状态的变化，可以在合适的阶段执行工作</a:t>
            </a:r>
          </a:p>
        </p:txBody>
      </p:sp>
      <p:sp>
        <p:nvSpPr>
          <p:cNvPr id="27" name="文本框 26"/>
          <p:cNvSpPr txBox="1"/>
          <p:nvPr>
            <p:custDataLst>
              <p:tags r:id="rId5"/>
            </p:custDataLst>
          </p:nvPr>
        </p:nvSpPr>
        <p:spPr>
          <a:xfrm flipH="1">
            <a:off x="547738" y="3014617"/>
            <a:ext cx="2663598" cy="474240"/>
          </a:xfrm>
          <a:prstGeom prst="rect">
            <a:avLst/>
          </a:prstGeom>
          <a:noFill/>
        </p:spPr>
        <p:txBody>
          <a:bodyPr wrap="square" bIns="0" rtlCol="0" anchor="b" anchorCtr="0">
            <a:normAutofit/>
          </a:bodyPr>
          <a:lstStyle>
            <a:defPPr>
              <a:defRPr lang="en-US"/>
            </a:defPPr>
            <a:lvl1pPr algn="r">
              <a:defRPr kumimoji="1" b="1">
                <a:solidFill>
                  <a:schemeClr val="accent1"/>
                </a:solidFill>
                <a:latin typeface="+mn-ea"/>
              </a:defRPr>
            </a:lvl1pPr>
          </a:lstStyle>
          <a:p>
            <a:pPr algn="ctr" defTabSz="457200"/>
            <a:r>
              <a:rPr lang="zh-CN" altLang="en-US" sz="2000" spc="300" dirty="0">
                <a:solidFill>
                  <a:schemeClr val="bg1"/>
                </a:solidFill>
                <a:latin typeface="Arial" panose="020B0604020202020204" pitchFamily="34" charset="0"/>
                <a:ea typeface="微软雅黑" panose="020B0503020204020204" charset="-122"/>
                <a:sym typeface="Arial" panose="020B0604020202020204" pitchFamily="34" charset="0"/>
              </a:rPr>
              <a:t>服务（</a:t>
            </a:r>
            <a:r>
              <a:rPr lang="en-US" altLang="zh-CN" sz="2000" spc="300" dirty="0">
                <a:solidFill>
                  <a:schemeClr val="bg1"/>
                </a:solidFill>
                <a:latin typeface="Arial" panose="020B0604020202020204" pitchFamily="34" charset="0"/>
                <a:ea typeface="微软雅黑" panose="020B0503020204020204" charset="-122"/>
                <a:sym typeface="Arial" panose="020B0604020202020204" pitchFamily="34" charset="0"/>
              </a:rPr>
              <a:t>service</a:t>
            </a:r>
            <a:r>
              <a:rPr lang="zh-CN" altLang="en-US" sz="2000" spc="300" dirty="0">
                <a:solidFill>
                  <a:schemeClr val="bg1"/>
                </a:solidFill>
                <a:latin typeface="Arial" panose="020B0604020202020204" pitchFamily="34" charset="0"/>
                <a:ea typeface="微软雅黑" panose="020B0503020204020204" charset="-122"/>
                <a:sym typeface="Arial" panose="020B0604020202020204" pitchFamily="34" charset="0"/>
              </a:rPr>
              <a:t>）</a:t>
            </a:r>
          </a:p>
        </p:txBody>
      </p:sp>
      <p:sp>
        <p:nvSpPr>
          <p:cNvPr id="79" name="任意形状 78"/>
          <p:cNvSpPr/>
          <p:nvPr>
            <p:custDataLst>
              <p:tags r:id="rId6"/>
            </p:custDataLst>
          </p:nvPr>
        </p:nvSpPr>
        <p:spPr>
          <a:xfrm>
            <a:off x="1591513" y="1863931"/>
            <a:ext cx="485150" cy="577525"/>
          </a:xfrm>
          <a:custGeom>
            <a:avLst/>
            <a:gdLst>
              <a:gd name="connsiteX0" fmla="*/ 348863 w 423675"/>
              <a:gd name="connsiteY0" fmla="*/ 455175 h 504001"/>
              <a:gd name="connsiteX1" fmla="*/ 365400 w 423675"/>
              <a:gd name="connsiteY1" fmla="*/ 455175 h 504001"/>
              <a:gd name="connsiteX2" fmla="*/ 365400 w 423675"/>
              <a:gd name="connsiteY2" fmla="*/ 471712 h 504001"/>
              <a:gd name="connsiteX3" fmla="*/ 348863 w 423675"/>
              <a:gd name="connsiteY3" fmla="*/ 471712 h 504001"/>
              <a:gd name="connsiteX4" fmla="*/ 316575 w 423675"/>
              <a:gd name="connsiteY4" fmla="*/ 455175 h 504001"/>
              <a:gd name="connsiteX5" fmla="*/ 333113 w 423675"/>
              <a:gd name="connsiteY5" fmla="*/ 455175 h 504001"/>
              <a:gd name="connsiteX6" fmla="*/ 333113 w 423675"/>
              <a:gd name="connsiteY6" fmla="*/ 471712 h 504001"/>
              <a:gd name="connsiteX7" fmla="*/ 316575 w 423675"/>
              <a:gd name="connsiteY7" fmla="*/ 471712 h 504001"/>
              <a:gd name="connsiteX8" fmla="*/ 284288 w 423675"/>
              <a:gd name="connsiteY8" fmla="*/ 455175 h 504001"/>
              <a:gd name="connsiteX9" fmla="*/ 300825 w 423675"/>
              <a:gd name="connsiteY9" fmla="*/ 455175 h 504001"/>
              <a:gd name="connsiteX10" fmla="*/ 300825 w 423675"/>
              <a:gd name="connsiteY10" fmla="*/ 471712 h 504001"/>
              <a:gd name="connsiteX11" fmla="*/ 284288 w 423675"/>
              <a:gd name="connsiteY11" fmla="*/ 471712 h 504001"/>
              <a:gd name="connsiteX12" fmla="*/ 40951 w 423675"/>
              <a:gd name="connsiteY12" fmla="*/ 240344 h 504001"/>
              <a:gd name="connsiteX13" fmla="*/ 40951 w 423675"/>
              <a:gd name="connsiteY13" fmla="*/ 487463 h 504001"/>
              <a:gd name="connsiteX14" fmla="*/ 381938 w 423675"/>
              <a:gd name="connsiteY14" fmla="*/ 487463 h 504001"/>
              <a:gd name="connsiteX15" fmla="*/ 381938 w 423675"/>
              <a:gd name="connsiteY15" fmla="*/ 397754 h 504001"/>
              <a:gd name="connsiteX16" fmla="*/ 361463 w 423675"/>
              <a:gd name="connsiteY16" fmla="*/ 406351 h 504001"/>
              <a:gd name="connsiteX17" fmla="*/ 325238 w 423675"/>
              <a:gd name="connsiteY17" fmla="*/ 370126 h 504001"/>
              <a:gd name="connsiteX18" fmla="*/ 304763 w 423675"/>
              <a:gd name="connsiteY18" fmla="*/ 349651 h 504001"/>
              <a:gd name="connsiteX19" fmla="*/ 284288 w 423675"/>
              <a:gd name="connsiteY19" fmla="*/ 370126 h 504001"/>
              <a:gd name="connsiteX20" fmla="*/ 245700 w 423675"/>
              <a:gd name="connsiteY20" fmla="*/ 404776 h 504001"/>
              <a:gd name="connsiteX21" fmla="*/ 211050 w 423675"/>
              <a:gd name="connsiteY21" fmla="*/ 370126 h 504001"/>
              <a:gd name="connsiteX22" fmla="*/ 211050 w 423675"/>
              <a:gd name="connsiteY22" fmla="*/ 333113 h 504001"/>
              <a:gd name="connsiteX23" fmla="*/ 61819 w 423675"/>
              <a:gd name="connsiteY23" fmla="*/ 271294 h 504001"/>
              <a:gd name="connsiteX24" fmla="*/ 381938 w 423675"/>
              <a:gd name="connsiteY24" fmla="*/ 239792 h 504001"/>
              <a:gd name="connsiteX25" fmla="*/ 360478 w 423675"/>
              <a:gd name="connsiteY25" fmla="*/ 271294 h 504001"/>
              <a:gd name="connsiteX26" fmla="*/ 293221 w 423675"/>
              <a:gd name="connsiteY26" fmla="*/ 316526 h 504001"/>
              <a:gd name="connsiteX27" fmla="*/ 228375 w 423675"/>
              <a:gd name="connsiteY27" fmla="*/ 329616 h 504001"/>
              <a:gd name="connsiteX28" fmla="*/ 228375 w 423675"/>
              <a:gd name="connsiteY28" fmla="*/ 370126 h 504001"/>
              <a:gd name="connsiteX29" fmla="*/ 248850 w 423675"/>
              <a:gd name="connsiteY29" fmla="*/ 390600 h 504001"/>
              <a:gd name="connsiteX30" fmla="*/ 269325 w 423675"/>
              <a:gd name="connsiteY30" fmla="*/ 370126 h 504001"/>
              <a:gd name="connsiteX31" fmla="*/ 303975 w 423675"/>
              <a:gd name="connsiteY31" fmla="*/ 331538 h 504001"/>
              <a:gd name="connsiteX32" fmla="*/ 342563 w 423675"/>
              <a:gd name="connsiteY32" fmla="*/ 366188 h 504001"/>
              <a:gd name="connsiteX33" fmla="*/ 342563 w 423675"/>
              <a:gd name="connsiteY33" fmla="*/ 369338 h 504001"/>
              <a:gd name="connsiteX34" fmla="*/ 363038 w 423675"/>
              <a:gd name="connsiteY34" fmla="*/ 389813 h 504001"/>
              <a:gd name="connsiteX35" fmla="*/ 377410 w 423675"/>
              <a:gd name="connsiteY35" fmla="*/ 383710 h 504001"/>
              <a:gd name="connsiteX36" fmla="*/ 381938 w 423675"/>
              <a:gd name="connsiteY36" fmla="*/ 373047 h 504001"/>
              <a:gd name="connsiteX37" fmla="*/ 40951 w 423675"/>
              <a:gd name="connsiteY37" fmla="*/ 163740 h 504001"/>
              <a:gd name="connsiteX38" fmla="*/ 40951 w 423675"/>
              <a:gd name="connsiteY38" fmla="*/ 211547 h 504001"/>
              <a:gd name="connsiteX39" fmla="*/ 73730 w 423675"/>
              <a:gd name="connsiteY39" fmla="*/ 260171 h 504001"/>
              <a:gd name="connsiteX40" fmla="*/ 135807 w 423675"/>
              <a:gd name="connsiteY40" fmla="*/ 302019 h 504001"/>
              <a:gd name="connsiteX41" fmla="*/ 211050 w 423675"/>
              <a:gd name="connsiteY41" fmla="*/ 317204 h 504001"/>
              <a:gd name="connsiteX42" fmla="*/ 211050 w 423675"/>
              <a:gd name="connsiteY42" fmla="*/ 191363 h 504001"/>
              <a:gd name="connsiteX43" fmla="*/ 190575 w 423675"/>
              <a:gd name="connsiteY43" fmla="*/ 170888 h 504001"/>
              <a:gd name="connsiteX44" fmla="*/ 170100 w 423675"/>
              <a:gd name="connsiteY44" fmla="*/ 191363 h 504001"/>
              <a:gd name="connsiteX45" fmla="*/ 170100 w 423675"/>
              <a:gd name="connsiteY45" fmla="*/ 207900 h 504001"/>
              <a:gd name="connsiteX46" fmla="*/ 135450 w 423675"/>
              <a:gd name="connsiteY46" fmla="*/ 246488 h 504001"/>
              <a:gd name="connsiteX47" fmla="*/ 96863 w 423675"/>
              <a:gd name="connsiteY47" fmla="*/ 211838 h 504001"/>
              <a:gd name="connsiteX48" fmla="*/ 96863 w 423675"/>
              <a:gd name="connsiteY48" fmla="*/ 208688 h 504001"/>
              <a:gd name="connsiteX49" fmla="*/ 96863 w 423675"/>
              <a:gd name="connsiteY49" fmla="*/ 192150 h 504001"/>
              <a:gd name="connsiteX50" fmla="*/ 76388 w 423675"/>
              <a:gd name="connsiteY50" fmla="*/ 171675 h 504001"/>
              <a:gd name="connsiteX51" fmla="*/ 59850 w 423675"/>
              <a:gd name="connsiteY51" fmla="*/ 171675 h 504001"/>
              <a:gd name="connsiteX52" fmla="*/ 398475 w 423675"/>
              <a:gd name="connsiteY52" fmla="*/ 138601 h 504001"/>
              <a:gd name="connsiteX53" fmla="*/ 398475 w 423675"/>
              <a:gd name="connsiteY53" fmla="*/ 176564 h 504001"/>
              <a:gd name="connsiteX54" fmla="*/ 403171 w 423675"/>
              <a:gd name="connsiteY54" fmla="*/ 161430 h 504001"/>
              <a:gd name="connsiteX55" fmla="*/ 405472 w 423675"/>
              <a:gd name="connsiteY55" fmla="*/ 138601 h 504001"/>
              <a:gd name="connsiteX56" fmla="*/ 18204 w 423675"/>
              <a:gd name="connsiteY56" fmla="*/ 138601 h 504001"/>
              <a:gd name="connsiteX57" fmla="*/ 20505 w 423675"/>
              <a:gd name="connsiteY57" fmla="*/ 161430 h 504001"/>
              <a:gd name="connsiteX58" fmla="*/ 24413 w 423675"/>
              <a:gd name="connsiteY58" fmla="*/ 174025 h 504001"/>
              <a:gd name="connsiteX59" fmla="*/ 24413 w 423675"/>
              <a:gd name="connsiteY59" fmla="*/ 138601 h 504001"/>
              <a:gd name="connsiteX60" fmla="*/ 398475 w 423675"/>
              <a:gd name="connsiteY60" fmla="*/ 106313 h 504001"/>
              <a:gd name="connsiteX61" fmla="*/ 398475 w 423675"/>
              <a:gd name="connsiteY61" fmla="*/ 122063 h 504001"/>
              <a:gd name="connsiteX62" fmla="*/ 407138 w 423675"/>
              <a:gd name="connsiteY62" fmla="*/ 122063 h 504001"/>
              <a:gd name="connsiteX63" fmla="*/ 407138 w 423675"/>
              <a:gd name="connsiteY63" fmla="*/ 106313 h 504001"/>
              <a:gd name="connsiteX64" fmla="*/ 16538 w 423675"/>
              <a:gd name="connsiteY64" fmla="*/ 106313 h 504001"/>
              <a:gd name="connsiteX65" fmla="*/ 16538 w 423675"/>
              <a:gd name="connsiteY65" fmla="*/ 122063 h 504001"/>
              <a:gd name="connsiteX66" fmla="*/ 24413 w 423675"/>
              <a:gd name="connsiteY66" fmla="*/ 122063 h 504001"/>
              <a:gd name="connsiteX67" fmla="*/ 24413 w 423675"/>
              <a:gd name="connsiteY67" fmla="*/ 106313 h 504001"/>
              <a:gd name="connsiteX68" fmla="*/ 40951 w 423675"/>
              <a:gd name="connsiteY68" fmla="*/ 40950 h 504001"/>
              <a:gd name="connsiteX69" fmla="*/ 40951 w 423675"/>
              <a:gd name="connsiteY69" fmla="*/ 136518 h 504001"/>
              <a:gd name="connsiteX70" fmla="*/ 46266 w 423675"/>
              <a:gd name="connsiteY70" fmla="*/ 149035 h 504001"/>
              <a:gd name="connsiteX71" fmla="*/ 60638 w 423675"/>
              <a:gd name="connsiteY71" fmla="*/ 155138 h 504001"/>
              <a:gd name="connsiteX72" fmla="*/ 77175 w 423675"/>
              <a:gd name="connsiteY72" fmla="*/ 155138 h 504001"/>
              <a:gd name="connsiteX73" fmla="*/ 114188 w 423675"/>
              <a:gd name="connsiteY73" fmla="*/ 191363 h 504001"/>
              <a:gd name="connsiteX74" fmla="*/ 114188 w 423675"/>
              <a:gd name="connsiteY74" fmla="*/ 207900 h 504001"/>
              <a:gd name="connsiteX75" fmla="*/ 134662 w 423675"/>
              <a:gd name="connsiteY75" fmla="*/ 228376 h 504001"/>
              <a:gd name="connsiteX76" fmla="*/ 155138 w 423675"/>
              <a:gd name="connsiteY76" fmla="*/ 207900 h 504001"/>
              <a:gd name="connsiteX77" fmla="*/ 155138 w 423675"/>
              <a:gd name="connsiteY77" fmla="*/ 192150 h 504001"/>
              <a:gd name="connsiteX78" fmla="*/ 189788 w 423675"/>
              <a:gd name="connsiteY78" fmla="*/ 153563 h 504001"/>
              <a:gd name="connsiteX79" fmla="*/ 228375 w 423675"/>
              <a:gd name="connsiteY79" fmla="*/ 188213 h 504001"/>
              <a:gd name="connsiteX80" fmla="*/ 228375 w 423675"/>
              <a:gd name="connsiteY80" fmla="*/ 191363 h 504001"/>
              <a:gd name="connsiteX81" fmla="*/ 228375 w 423675"/>
              <a:gd name="connsiteY81" fmla="*/ 314025 h 504001"/>
              <a:gd name="connsiteX82" fmla="*/ 287868 w 423675"/>
              <a:gd name="connsiteY82" fmla="*/ 302019 h 504001"/>
              <a:gd name="connsiteX83" fmla="*/ 349946 w 423675"/>
              <a:gd name="connsiteY83" fmla="*/ 260171 h 504001"/>
              <a:gd name="connsiteX84" fmla="*/ 381938 w 423675"/>
              <a:gd name="connsiteY84" fmla="*/ 212714 h 504001"/>
              <a:gd name="connsiteX85" fmla="*/ 381938 w 423675"/>
              <a:gd name="connsiteY85" fmla="*/ 40950 h 504001"/>
              <a:gd name="connsiteX86" fmla="*/ 56701 w 423675"/>
              <a:gd name="connsiteY86" fmla="*/ 16538 h 504001"/>
              <a:gd name="connsiteX87" fmla="*/ 56701 w 423675"/>
              <a:gd name="connsiteY87" fmla="*/ 24413 h 504001"/>
              <a:gd name="connsiteX88" fmla="*/ 365400 w 423675"/>
              <a:gd name="connsiteY88" fmla="*/ 24413 h 504001"/>
              <a:gd name="connsiteX89" fmla="*/ 365400 w 423675"/>
              <a:gd name="connsiteY89" fmla="*/ 16538 h 504001"/>
              <a:gd name="connsiteX90" fmla="*/ 7875 w 423675"/>
              <a:gd name="connsiteY90" fmla="*/ 0 h 504001"/>
              <a:gd name="connsiteX91" fmla="*/ 414225 w 423675"/>
              <a:gd name="connsiteY91" fmla="*/ 0 h 504001"/>
              <a:gd name="connsiteX92" fmla="*/ 414225 w 423675"/>
              <a:gd name="connsiteY92" fmla="*/ 16538 h 504001"/>
              <a:gd name="connsiteX93" fmla="*/ 381937 w 423675"/>
              <a:gd name="connsiteY93" fmla="*/ 16538 h 504001"/>
              <a:gd name="connsiteX94" fmla="*/ 381937 w 423675"/>
              <a:gd name="connsiteY94" fmla="*/ 24413 h 504001"/>
              <a:gd name="connsiteX95" fmla="*/ 414225 w 423675"/>
              <a:gd name="connsiteY95" fmla="*/ 24413 h 504001"/>
              <a:gd name="connsiteX96" fmla="*/ 414225 w 423675"/>
              <a:gd name="connsiteY96" fmla="*/ 40950 h 504001"/>
              <a:gd name="connsiteX97" fmla="*/ 398475 w 423675"/>
              <a:gd name="connsiteY97" fmla="*/ 40950 h 504001"/>
              <a:gd name="connsiteX98" fmla="*/ 398475 w 423675"/>
              <a:gd name="connsiteY98" fmla="*/ 89775 h 504001"/>
              <a:gd name="connsiteX99" fmla="*/ 407138 w 423675"/>
              <a:gd name="connsiteY99" fmla="*/ 89775 h 504001"/>
              <a:gd name="connsiteX100" fmla="*/ 407138 w 423675"/>
              <a:gd name="connsiteY100" fmla="*/ 81113 h 504001"/>
              <a:gd name="connsiteX101" fmla="*/ 423675 w 423675"/>
              <a:gd name="connsiteY101" fmla="*/ 81113 h 504001"/>
              <a:gd name="connsiteX102" fmla="*/ 423675 w 423675"/>
              <a:gd name="connsiteY102" fmla="*/ 122063 h 504001"/>
              <a:gd name="connsiteX103" fmla="*/ 406178 w 423675"/>
              <a:gd name="connsiteY103" fmla="*/ 204209 h 504001"/>
              <a:gd name="connsiteX104" fmla="*/ 398475 w 423675"/>
              <a:gd name="connsiteY104" fmla="*/ 215516 h 504001"/>
              <a:gd name="connsiteX105" fmla="*/ 398475 w 423675"/>
              <a:gd name="connsiteY105" fmla="*/ 369338 h 504001"/>
              <a:gd name="connsiteX106" fmla="*/ 400050 w 423675"/>
              <a:gd name="connsiteY106" fmla="*/ 369338 h 504001"/>
              <a:gd name="connsiteX107" fmla="*/ 398475 w 423675"/>
              <a:gd name="connsiteY107" fmla="*/ 372561 h 504001"/>
              <a:gd name="connsiteX108" fmla="*/ 398475 w 423675"/>
              <a:gd name="connsiteY108" fmla="*/ 487463 h 504001"/>
              <a:gd name="connsiteX109" fmla="*/ 414225 w 423675"/>
              <a:gd name="connsiteY109" fmla="*/ 487463 h 504001"/>
              <a:gd name="connsiteX110" fmla="*/ 414225 w 423675"/>
              <a:gd name="connsiteY110" fmla="*/ 504001 h 504001"/>
              <a:gd name="connsiteX111" fmla="*/ 7875 w 423675"/>
              <a:gd name="connsiteY111" fmla="*/ 504001 h 504001"/>
              <a:gd name="connsiteX112" fmla="*/ 7875 w 423675"/>
              <a:gd name="connsiteY112" fmla="*/ 487463 h 504001"/>
              <a:gd name="connsiteX113" fmla="*/ 24413 w 423675"/>
              <a:gd name="connsiteY113" fmla="*/ 487463 h 504001"/>
              <a:gd name="connsiteX114" fmla="*/ 24413 w 423675"/>
              <a:gd name="connsiteY114" fmla="*/ 215816 h 504001"/>
              <a:gd name="connsiteX115" fmla="*/ 16587 w 423675"/>
              <a:gd name="connsiteY115" fmla="*/ 204209 h 504001"/>
              <a:gd name="connsiteX116" fmla="*/ 0 w 423675"/>
              <a:gd name="connsiteY116" fmla="*/ 122063 h 504001"/>
              <a:gd name="connsiteX117" fmla="*/ 0 w 423675"/>
              <a:gd name="connsiteY117" fmla="*/ 81113 h 504001"/>
              <a:gd name="connsiteX118" fmla="*/ 16538 w 423675"/>
              <a:gd name="connsiteY118" fmla="*/ 81113 h 504001"/>
              <a:gd name="connsiteX119" fmla="*/ 16538 w 423675"/>
              <a:gd name="connsiteY119" fmla="*/ 89775 h 504001"/>
              <a:gd name="connsiteX120" fmla="*/ 24413 w 423675"/>
              <a:gd name="connsiteY120" fmla="*/ 89775 h 504001"/>
              <a:gd name="connsiteX121" fmla="*/ 24413 w 423675"/>
              <a:gd name="connsiteY121" fmla="*/ 40950 h 504001"/>
              <a:gd name="connsiteX122" fmla="*/ 7875 w 423675"/>
              <a:gd name="connsiteY122" fmla="*/ 40950 h 504001"/>
              <a:gd name="connsiteX123" fmla="*/ 7875 w 423675"/>
              <a:gd name="connsiteY123" fmla="*/ 24413 h 504001"/>
              <a:gd name="connsiteX124" fmla="*/ 40163 w 423675"/>
              <a:gd name="connsiteY124" fmla="*/ 24413 h 504001"/>
              <a:gd name="connsiteX125" fmla="*/ 40163 w 423675"/>
              <a:gd name="connsiteY125" fmla="*/ 16538 h 504001"/>
              <a:gd name="connsiteX126" fmla="*/ 7875 w 423675"/>
              <a:gd name="connsiteY126" fmla="*/ 16538 h 5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423675" h="504001">
                <a:moveTo>
                  <a:pt x="348863" y="455175"/>
                </a:moveTo>
                <a:lnTo>
                  <a:pt x="365400" y="455175"/>
                </a:lnTo>
                <a:lnTo>
                  <a:pt x="365400" y="471712"/>
                </a:lnTo>
                <a:lnTo>
                  <a:pt x="348863" y="471712"/>
                </a:lnTo>
                <a:close/>
                <a:moveTo>
                  <a:pt x="316575" y="455175"/>
                </a:moveTo>
                <a:lnTo>
                  <a:pt x="333113" y="455175"/>
                </a:lnTo>
                <a:lnTo>
                  <a:pt x="333113" y="471712"/>
                </a:lnTo>
                <a:lnTo>
                  <a:pt x="316575" y="471712"/>
                </a:lnTo>
                <a:close/>
                <a:moveTo>
                  <a:pt x="284288" y="455175"/>
                </a:moveTo>
                <a:lnTo>
                  <a:pt x="300825" y="455175"/>
                </a:lnTo>
                <a:lnTo>
                  <a:pt x="300825" y="471712"/>
                </a:lnTo>
                <a:lnTo>
                  <a:pt x="284288" y="471712"/>
                </a:lnTo>
                <a:close/>
                <a:moveTo>
                  <a:pt x="40951" y="240344"/>
                </a:moveTo>
                <a:lnTo>
                  <a:pt x="40951" y="487463"/>
                </a:lnTo>
                <a:lnTo>
                  <a:pt x="381938" y="487463"/>
                </a:lnTo>
                <a:lnTo>
                  <a:pt x="381938" y="397754"/>
                </a:lnTo>
                <a:lnTo>
                  <a:pt x="361463" y="406351"/>
                </a:lnTo>
                <a:cubicBezTo>
                  <a:pt x="340988" y="406351"/>
                  <a:pt x="325238" y="389813"/>
                  <a:pt x="325238" y="370126"/>
                </a:cubicBezTo>
                <a:cubicBezTo>
                  <a:pt x="325238" y="359100"/>
                  <a:pt x="315788" y="349651"/>
                  <a:pt x="304763" y="349651"/>
                </a:cubicBezTo>
                <a:cubicBezTo>
                  <a:pt x="293738" y="349651"/>
                  <a:pt x="284288" y="359100"/>
                  <a:pt x="284288" y="370126"/>
                </a:cubicBezTo>
                <a:cubicBezTo>
                  <a:pt x="283500" y="390600"/>
                  <a:pt x="266175" y="405563"/>
                  <a:pt x="245700" y="404776"/>
                </a:cubicBezTo>
                <a:cubicBezTo>
                  <a:pt x="226800" y="403988"/>
                  <a:pt x="211837" y="389026"/>
                  <a:pt x="211050" y="370126"/>
                </a:cubicBezTo>
                <a:lnTo>
                  <a:pt x="211050" y="333113"/>
                </a:lnTo>
                <a:cubicBezTo>
                  <a:pt x="152775" y="333113"/>
                  <a:pt x="100012" y="309488"/>
                  <a:pt x="61819" y="271294"/>
                </a:cubicBezTo>
                <a:close/>
                <a:moveTo>
                  <a:pt x="381938" y="239792"/>
                </a:moveTo>
                <a:lnTo>
                  <a:pt x="360478" y="271294"/>
                </a:lnTo>
                <a:cubicBezTo>
                  <a:pt x="341283" y="290391"/>
                  <a:pt x="318495" y="305846"/>
                  <a:pt x="293221" y="316526"/>
                </a:cubicBezTo>
                <a:lnTo>
                  <a:pt x="228375" y="329616"/>
                </a:lnTo>
                <a:lnTo>
                  <a:pt x="228375" y="370126"/>
                </a:lnTo>
                <a:cubicBezTo>
                  <a:pt x="228375" y="381151"/>
                  <a:pt x="237825" y="390600"/>
                  <a:pt x="248850" y="390600"/>
                </a:cubicBezTo>
                <a:cubicBezTo>
                  <a:pt x="259875" y="390600"/>
                  <a:pt x="269325" y="381151"/>
                  <a:pt x="269325" y="370126"/>
                </a:cubicBezTo>
                <a:cubicBezTo>
                  <a:pt x="268538" y="349651"/>
                  <a:pt x="284288" y="333113"/>
                  <a:pt x="303975" y="331538"/>
                </a:cubicBezTo>
                <a:cubicBezTo>
                  <a:pt x="324450" y="330751"/>
                  <a:pt x="340988" y="346501"/>
                  <a:pt x="342563" y="366188"/>
                </a:cubicBezTo>
                <a:cubicBezTo>
                  <a:pt x="342563" y="366975"/>
                  <a:pt x="342563" y="368550"/>
                  <a:pt x="342563" y="369338"/>
                </a:cubicBezTo>
                <a:cubicBezTo>
                  <a:pt x="342563" y="380363"/>
                  <a:pt x="352013" y="389813"/>
                  <a:pt x="363038" y="389813"/>
                </a:cubicBezTo>
                <a:cubicBezTo>
                  <a:pt x="368551" y="389813"/>
                  <a:pt x="373669" y="387450"/>
                  <a:pt x="377410" y="383710"/>
                </a:cubicBezTo>
                <a:lnTo>
                  <a:pt x="381938" y="373047"/>
                </a:lnTo>
                <a:close/>
                <a:moveTo>
                  <a:pt x="40951" y="163740"/>
                </a:moveTo>
                <a:lnTo>
                  <a:pt x="40951" y="211547"/>
                </a:lnTo>
                <a:lnTo>
                  <a:pt x="73730" y="260171"/>
                </a:lnTo>
                <a:cubicBezTo>
                  <a:pt x="91399" y="277840"/>
                  <a:pt x="112440" y="292138"/>
                  <a:pt x="135807" y="302019"/>
                </a:cubicBezTo>
                <a:lnTo>
                  <a:pt x="211050" y="317204"/>
                </a:lnTo>
                <a:lnTo>
                  <a:pt x="211050" y="191363"/>
                </a:lnTo>
                <a:cubicBezTo>
                  <a:pt x="211050" y="180338"/>
                  <a:pt x="201600" y="170888"/>
                  <a:pt x="190575" y="170888"/>
                </a:cubicBezTo>
                <a:cubicBezTo>
                  <a:pt x="179550" y="170888"/>
                  <a:pt x="170100" y="180338"/>
                  <a:pt x="170100" y="191363"/>
                </a:cubicBezTo>
                <a:lnTo>
                  <a:pt x="170100" y="207900"/>
                </a:lnTo>
                <a:cubicBezTo>
                  <a:pt x="170888" y="228376"/>
                  <a:pt x="155138" y="244913"/>
                  <a:pt x="135450" y="246488"/>
                </a:cubicBezTo>
                <a:cubicBezTo>
                  <a:pt x="115763" y="248063"/>
                  <a:pt x="98438" y="231525"/>
                  <a:pt x="96863" y="211838"/>
                </a:cubicBezTo>
                <a:cubicBezTo>
                  <a:pt x="96863" y="211050"/>
                  <a:pt x="96863" y="209476"/>
                  <a:pt x="96863" y="208688"/>
                </a:cubicBezTo>
                <a:lnTo>
                  <a:pt x="96863" y="192150"/>
                </a:lnTo>
                <a:cubicBezTo>
                  <a:pt x="96863" y="181125"/>
                  <a:pt x="87412" y="171675"/>
                  <a:pt x="76388" y="171675"/>
                </a:cubicBezTo>
                <a:lnTo>
                  <a:pt x="59850" y="171675"/>
                </a:lnTo>
                <a:close/>
                <a:moveTo>
                  <a:pt x="398475" y="138601"/>
                </a:moveTo>
                <a:lnTo>
                  <a:pt x="398475" y="176564"/>
                </a:lnTo>
                <a:lnTo>
                  <a:pt x="403171" y="161430"/>
                </a:lnTo>
                <a:lnTo>
                  <a:pt x="405472" y="138601"/>
                </a:lnTo>
                <a:close/>
                <a:moveTo>
                  <a:pt x="18204" y="138601"/>
                </a:moveTo>
                <a:lnTo>
                  <a:pt x="20505" y="161430"/>
                </a:lnTo>
                <a:lnTo>
                  <a:pt x="24413" y="174025"/>
                </a:lnTo>
                <a:lnTo>
                  <a:pt x="24413" y="138601"/>
                </a:lnTo>
                <a:close/>
                <a:moveTo>
                  <a:pt x="398475" y="106313"/>
                </a:moveTo>
                <a:lnTo>
                  <a:pt x="398475" y="122063"/>
                </a:lnTo>
                <a:lnTo>
                  <a:pt x="407138" y="122063"/>
                </a:lnTo>
                <a:lnTo>
                  <a:pt x="407138" y="106313"/>
                </a:lnTo>
                <a:close/>
                <a:moveTo>
                  <a:pt x="16538" y="106313"/>
                </a:moveTo>
                <a:lnTo>
                  <a:pt x="16538" y="122063"/>
                </a:lnTo>
                <a:lnTo>
                  <a:pt x="24413" y="122063"/>
                </a:lnTo>
                <a:lnTo>
                  <a:pt x="24413" y="106313"/>
                </a:lnTo>
                <a:close/>
                <a:moveTo>
                  <a:pt x="40951" y="40950"/>
                </a:moveTo>
                <a:lnTo>
                  <a:pt x="40951" y="136518"/>
                </a:lnTo>
                <a:lnTo>
                  <a:pt x="46266" y="149035"/>
                </a:lnTo>
                <a:cubicBezTo>
                  <a:pt x="50007" y="152775"/>
                  <a:pt x="55125" y="155138"/>
                  <a:pt x="60638" y="155138"/>
                </a:cubicBezTo>
                <a:lnTo>
                  <a:pt x="77175" y="155138"/>
                </a:lnTo>
                <a:cubicBezTo>
                  <a:pt x="97650" y="155138"/>
                  <a:pt x="114188" y="171675"/>
                  <a:pt x="114188" y="191363"/>
                </a:cubicBezTo>
                <a:lnTo>
                  <a:pt x="114188" y="207900"/>
                </a:lnTo>
                <a:cubicBezTo>
                  <a:pt x="114188" y="218925"/>
                  <a:pt x="123638" y="228376"/>
                  <a:pt x="134662" y="228376"/>
                </a:cubicBezTo>
                <a:cubicBezTo>
                  <a:pt x="145688" y="228376"/>
                  <a:pt x="155138" y="218925"/>
                  <a:pt x="155138" y="207900"/>
                </a:cubicBezTo>
                <a:lnTo>
                  <a:pt x="155138" y="192150"/>
                </a:lnTo>
                <a:cubicBezTo>
                  <a:pt x="154350" y="171675"/>
                  <a:pt x="170100" y="155138"/>
                  <a:pt x="189788" y="153563"/>
                </a:cubicBezTo>
                <a:cubicBezTo>
                  <a:pt x="209475" y="151988"/>
                  <a:pt x="226800" y="168525"/>
                  <a:pt x="228375" y="188213"/>
                </a:cubicBezTo>
                <a:cubicBezTo>
                  <a:pt x="228375" y="189000"/>
                  <a:pt x="228375" y="190576"/>
                  <a:pt x="228375" y="191363"/>
                </a:cubicBezTo>
                <a:lnTo>
                  <a:pt x="228375" y="314025"/>
                </a:lnTo>
                <a:lnTo>
                  <a:pt x="287868" y="302019"/>
                </a:lnTo>
                <a:cubicBezTo>
                  <a:pt x="311235" y="292138"/>
                  <a:pt x="332276" y="277840"/>
                  <a:pt x="349946" y="260171"/>
                </a:cubicBezTo>
                <a:lnTo>
                  <a:pt x="381938" y="212714"/>
                </a:lnTo>
                <a:lnTo>
                  <a:pt x="381938" y="40950"/>
                </a:lnTo>
                <a:close/>
                <a:moveTo>
                  <a:pt x="56701" y="16538"/>
                </a:moveTo>
                <a:lnTo>
                  <a:pt x="56701" y="24413"/>
                </a:lnTo>
                <a:lnTo>
                  <a:pt x="365400" y="24413"/>
                </a:lnTo>
                <a:lnTo>
                  <a:pt x="365400" y="16538"/>
                </a:lnTo>
                <a:close/>
                <a:moveTo>
                  <a:pt x="7875" y="0"/>
                </a:moveTo>
                <a:lnTo>
                  <a:pt x="414225" y="0"/>
                </a:lnTo>
                <a:lnTo>
                  <a:pt x="414225" y="16538"/>
                </a:lnTo>
                <a:lnTo>
                  <a:pt x="381937" y="16538"/>
                </a:lnTo>
                <a:lnTo>
                  <a:pt x="381937" y="24413"/>
                </a:lnTo>
                <a:lnTo>
                  <a:pt x="414225" y="24413"/>
                </a:lnTo>
                <a:lnTo>
                  <a:pt x="414225" y="40950"/>
                </a:lnTo>
                <a:lnTo>
                  <a:pt x="398475" y="40950"/>
                </a:lnTo>
                <a:lnTo>
                  <a:pt x="398475" y="89775"/>
                </a:lnTo>
                <a:lnTo>
                  <a:pt x="407138" y="89775"/>
                </a:lnTo>
                <a:lnTo>
                  <a:pt x="407138" y="81113"/>
                </a:lnTo>
                <a:lnTo>
                  <a:pt x="423675" y="81113"/>
                </a:lnTo>
                <a:lnTo>
                  <a:pt x="423675" y="122063"/>
                </a:lnTo>
                <a:cubicBezTo>
                  <a:pt x="423281" y="151200"/>
                  <a:pt x="417080" y="178960"/>
                  <a:pt x="406178" y="204209"/>
                </a:cubicBezTo>
                <a:lnTo>
                  <a:pt x="398475" y="215516"/>
                </a:lnTo>
                <a:lnTo>
                  <a:pt x="398475" y="369338"/>
                </a:lnTo>
                <a:lnTo>
                  <a:pt x="400050" y="369338"/>
                </a:lnTo>
                <a:lnTo>
                  <a:pt x="398475" y="372561"/>
                </a:lnTo>
                <a:lnTo>
                  <a:pt x="398475" y="487463"/>
                </a:lnTo>
                <a:lnTo>
                  <a:pt x="414225" y="487463"/>
                </a:lnTo>
                <a:lnTo>
                  <a:pt x="414225" y="504001"/>
                </a:lnTo>
                <a:lnTo>
                  <a:pt x="7875" y="504001"/>
                </a:lnTo>
                <a:lnTo>
                  <a:pt x="7875" y="487463"/>
                </a:lnTo>
                <a:lnTo>
                  <a:pt x="24413" y="487463"/>
                </a:lnTo>
                <a:lnTo>
                  <a:pt x="24413" y="215816"/>
                </a:lnTo>
                <a:lnTo>
                  <a:pt x="16587" y="204209"/>
                </a:lnTo>
                <a:cubicBezTo>
                  <a:pt x="5906" y="178960"/>
                  <a:pt x="0" y="151200"/>
                  <a:pt x="0" y="122063"/>
                </a:cubicBezTo>
                <a:lnTo>
                  <a:pt x="0" y="81113"/>
                </a:lnTo>
                <a:lnTo>
                  <a:pt x="16538" y="81113"/>
                </a:lnTo>
                <a:lnTo>
                  <a:pt x="16538" y="89775"/>
                </a:lnTo>
                <a:lnTo>
                  <a:pt x="24413" y="89775"/>
                </a:lnTo>
                <a:lnTo>
                  <a:pt x="24413" y="40950"/>
                </a:lnTo>
                <a:lnTo>
                  <a:pt x="7875" y="40950"/>
                </a:lnTo>
                <a:lnTo>
                  <a:pt x="7875" y="24413"/>
                </a:lnTo>
                <a:lnTo>
                  <a:pt x="40163" y="24413"/>
                </a:lnTo>
                <a:lnTo>
                  <a:pt x="40163" y="16538"/>
                </a:lnTo>
                <a:lnTo>
                  <a:pt x="7875" y="16538"/>
                </a:lnTo>
                <a:close/>
              </a:path>
            </a:pathLst>
          </a:custGeom>
          <a:solidFill>
            <a:schemeClr val="accent1"/>
          </a:solidFill>
          <a:ln w="7739" cap="flat">
            <a:noFill/>
            <a:prstDash val="solid"/>
            <a:miter/>
          </a:ln>
        </p:spPr>
        <p:txBody>
          <a:bodyPr rtlCol="0" anchor="ctr"/>
          <a:lstStyle/>
          <a:p>
            <a:pPr defTabSz="457200"/>
            <a:endParaRPr lang="zh-CN" altLang="en-US">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4" name="Rounded Rectangle 27"/>
          <p:cNvSpPr/>
          <p:nvPr>
            <p:custDataLst>
              <p:tags r:id="rId7"/>
            </p:custDataLst>
          </p:nvPr>
        </p:nvSpPr>
        <p:spPr>
          <a:xfrm>
            <a:off x="8695690" y="1292225"/>
            <a:ext cx="3194050" cy="5060950"/>
          </a:xfrm>
          <a:prstGeom prst="roundRect">
            <a:avLst>
              <a:gd name="adj" fmla="val 0"/>
            </a:avLst>
          </a:prstGeom>
          <a:solidFill>
            <a:schemeClr val="accent1"/>
          </a:solidFill>
          <a:ln w="25400">
            <a:noFill/>
          </a:ln>
          <a:effectLst>
            <a:outerShdw blurRad="76200" dist="38100" dir="5400000" algn="t" rotWithShape="0">
              <a:schemeClr val="accent1">
                <a:alpha val="70000"/>
              </a:scheme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pPr defTabSz="457200"/>
            <a:endParaRPr lang="en-US" sz="2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5" name="Oval 2"/>
          <p:cNvSpPr/>
          <p:nvPr>
            <p:custDataLst>
              <p:tags r:id="rId8"/>
            </p:custDataLst>
          </p:nvPr>
        </p:nvSpPr>
        <p:spPr>
          <a:xfrm>
            <a:off x="9735054" y="1595535"/>
            <a:ext cx="1115773" cy="1115773"/>
          </a:xfrm>
          <a:prstGeom prst="ellipse">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6" name="文本框 5"/>
          <p:cNvSpPr txBox="1"/>
          <p:nvPr>
            <p:custDataLst>
              <p:tags r:id="rId9"/>
            </p:custDataLst>
          </p:nvPr>
        </p:nvSpPr>
        <p:spPr>
          <a:xfrm>
            <a:off x="8961120" y="3608705"/>
            <a:ext cx="2663825" cy="2113280"/>
          </a:xfrm>
          <a:prstGeom prst="rect">
            <a:avLst/>
          </a:prstGeom>
          <a:noFill/>
        </p:spPr>
        <p:txBody>
          <a:bodyPr wrap="square" lIns="90000" tIns="0" rtlCol="0">
            <a:normAutofit/>
          </a:bodyPr>
          <a:lstStyle>
            <a:defPPr>
              <a:defRPr lang="en-US"/>
            </a:defPPr>
            <a:lvl1pPr algn="r">
              <a:lnSpc>
                <a:spcPct val="140000"/>
              </a:lnSpc>
              <a:defRPr kumimoji="1" sz="1400">
                <a:solidFill>
                  <a:schemeClr val="tx1">
                    <a:lumMod val="75000"/>
                    <a:lumOff val="25000"/>
                  </a:schemeClr>
                </a:solidFill>
              </a:defRPr>
            </a:lvl1pPr>
          </a:lstStyle>
          <a:p>
            <a:pPr algn="ctr"/>
            <a:r>
              <a:rPr lang="en-US" altLang="zh-CN" sz="1600" spc="150" dirty="0">
                <a:solidFill>
                  <a:schemeClr val="bg1"/>
                </a:solidFill>
                <a:latin typeface="Arial" panose="020B0604020202020204" pitchFamily="34" charset="0"/>
                <a:ea typeface="微软雅黑" panose="020B0503020204020204" charset="-122"/>
                <a:sym typeface="Arial" panose="020B0604020202020204" pitchFamily="34" charset="0"/>
              </a:rPr>
              <a:t>1</a:t>
            </a:r>
            <a:r>
              <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rPr>
              <a:t>调用摄像头拍照</a:t>
            </a:r>
          </a:p>
          <a:p>
            <a:pPr algn="l"/>
            <a:r>
              <a:rPr lang="en-US" altLang="zh-CN" sz="1600" spc="150" dirty="0">
                <a:solidFill>
                  <a:schemeClr val="bg1"/>
                </a:solidFill>
                <a:latin typeface="Arial" panose="020B0604020202020204" pitchFamily="34" charset="0"/>
                <a:ea typeface="微软雅黑" panose="020B0503020204020204" charset="-122"/>
                <a:sym typeface="Arial" panose="020B0604020202020204" pitchFamily="34" charset="0"/>
              </a:rPr>
              <a:t>     2</a:t>
            </a:r>
            <a:r>
              <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rPr>
              <a:t>获取本地图像资源</a:t>
            </a:r>
          </a:p>
          <a:p>
            <a:pPr algn="l"/>
            <a:r>
              <a:rPr lang="en-US" altLang="zh-CN" sz="1600" spc="150" dirty="0">
                <a:solidFill>
                  <a:schemeClr val="bg1"/>
                </a:solidFill>
                <a:latin typeface="Arial" panose="020B0604020202020204" pitchFamily="34" charset="0"/>
                <a:ea typeface="微软雅黑" panose="020B0503020204020204" charset="-122"/>
                <a:sym typeface="Arial" panose="020B0604020202020204" pitchFamily="34" charset="0"/>
              </a:rPr>
              <a:t>     3</a:t>
            </a:r>
            <a:r>
              <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rPr>
              <a:t>使用通知   </a:t>
            </a:r>
          </a:p>
          <a:p>
            <a:pPr algn="l"/>
            <a:r>
              <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rPr>
              <a:t>     </a:t>
            </a:r>
            <a:r>
              <a:rPr lang="en-US" altLang="zh-CN" sz="1600" spc="150" dirty="0">
                <a:solidFill>
                  <a:schemeClr val="bg1"/>
                </a:solidFill>
                <a:latin typeface="Arial" panose="020B0604020202020204" pitchFamily="34" charset="0"/>
                <a:ea typeface="微软雅黑" panose="020B0503020204020204" charset="-122"/>
                <a:sym typeface="Arial" panose="020B0604020202020204" pitchFamily="34" charset="0"/>
              </a:rPr>
              <a:t>4</a:t>
            </a:r>
            <a:r>
              <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rPr>
              <a:t>播放音视频</a:t>
            </a:r>
          </a:p>
        </p:txBody>
      </p:sp>
      <p:sp>
        <p:nvSpPr>
          <p:cNvPr id="7" name="文本框 6"/>
          <p:cNvSpPr txBox="1"/>
          <p:nvPr>
            <p:custDataLst>
              <p:tags r:id="rId10"/>
            </p:custDataLst>
          </p:nvPr>
        </p:nvSpPr>
        <p:spPr>
          <a:xfrm flipH="1">
            <a:off x="8961141" y="3014617"/>
            <a:ext cx="2663598" cy="474240"/>
          </a:xfrm>
          <a:prstGeom prst="rect">
            <a:avLst/>
          </a:prstGeom>
          <a:noFill/>
        </p:spPr>
        <p:txBody>
          <a:bodyPr wrap="square" bIns="0" rtlCol="0" anchor="b" anchorCtr="0">
            <a:normAutofit/>
          </a:bodyPr>
          <a:lstStyle>
            <a:defPPr>
              <a:defRPr lang="en-US"/>
            </a:defPPr>
            <a:lvl1pPr algn="r">
              <a:defRPr kumimoji="1" b="1">
                <a:solidFill>
                  <a:schemeClr val="accent1"/>
                </a:solidFill>
                <a:latin typeface="+mn-ea"/>
              </a:defRPr>
            </a:lvl1pPr>
          </a:lstStyle>
          <a:p>
            <a:pPr algn="ctr" defTabSz="457200"/>
            <a:r>
              <a:rPr lang="zh-CN" altLang="en-US" sz="2000" spc="300">
                <a:solidFill>
                  <a:schemeClr val="bg1"/>
                </a:solidFill>
                <a:latin typeface="Arial" panose="020B0604020202020204" pitchFamily="34" charset="0"/>
                <a:ea typeface="微软雅黑" panose="020B0503020204020204" charset="-122"/>
                <a:sym typeface="Arial" panose="020B0604020202020204" pitchFamily="34" charset="0"/>
              </a:rPr>
              <a:t>多媒体</a:t>
            </a:r>
          </a:p>
        </p:txBody>
      </p:sp>
      <p:sp>
        <p:nvSpPr>
          <p:cNvPr id="14" name="Rounded Rectangle 27"/>
          <p:cNvSpPr/>
          <p:nvPr>
            <p:custDataLst>
              <p:tags r:id="rId11"/>
            </p:custDataLst>
          </p:nvPr>
        </p:nvSpPr>
        <p:spPr>
          <a:xfrm>
            <a:off x="4465955" y="1306195"/>
            <a:ext cx="3194050" cy="5046345"/>
          </a:xfrm>
          <a:prstGeom prst="roundRect">
            <a:avLst>
              <a:gd name="adj" fmla="val 0"/>
            </a:avLst>
          </a:prstGeom>
          <a:solidFill>
            <a:schemeClr val="accent1"/>
          </a:solidFill>
          <a:ln w="25400">
            <a:noFill/>
          </a:ln>
          <a:effectLst>
            <a:outerShdw blurRad="76200" dist="38100" dir="5400000" algn="t" rotWithShape="0">
              <a:schemeClr val="accent1">
                <a:alpha val="70000"/>
              </a:scheme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pPr defTabSz="457200"/>
            <a:endParaRPr lang="en-US" sz="2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15" name="Oval 2"/>
          <p:cNvSpPr/>
          <p:nvPr>
            <p:custDataLst>
              <p:tags r:id="rId12"/>
            </p:custDataLst>
          </p:nvPr>
        </p:nvSpPr>
        <p:spPr>
          <a:xfrm>
            <a:off x="5506173" y="1595535"/>
            <a:ext cx="1115773" cy="1115773"/>
          </a:xfrm>
          <a:prstGeom prst="ellipse">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custDataLst>
              <p:tags r:id="rId13"/>
            </p:custDataLst>
          </p:nvPr>
        </p:nvSpPr>
        <p:spPr>
          <a:xfrm>
            <a:off x="4764405" y="3609340"/>
            <a:ext cx="2663825" cy="2388235"/>
          </a:xfrm>
          <a:prstGeom prst="rect">
            <a:avLst/>
          </a:prstGeom>
          <a:noFill/>
        </p:spPr>
        <p:txBody>
          <a:bodyPr wrap="square" lIns="90000" tIns="0" rtlCol="0">
            <a:normAutofit/>
          </a:bodyPr>
          <a:lstStyle>
            <a:defPPr>
              <a:defRPr lang="en-US"/>
            </a:defPPr>
            <a:lvl1pPr algn="r">
              <a:lnSpc>
                <a:spcPct val="140000"/>
              </a:lnSpc>
              <a:defRPr kumimoji="1" sz="1400">
                <a:solidFill>
                  <a:schemeClr val="tx1">
                    <a:lumMod val="75000"/>
                    <a:lumOff val="25000"/>
                  </a:schemeClr>
                </a:solidFill>
              </a:defRPr>
            </a:lvl1pPr>
          </a:lstStyle>
          <a:p>
            <a:pPr algn="l"/>
            <a:r>
              <a:rPr lang="en-US" altLang="zh-CN" sz="1600" spc="150" dirty="0">
                <a:solidFill>
                  <a:schemeClr val="bg1"/>
                </a:solidFill>
                <a:latin typeface="Arial" panose="020B0604020202020204" pitchFamily="34" charset="0"/>
                <a:ea typeface="微软雅黑" panose="020B0503020204020204" charset="-122"/>
                <a:sym typeface="Arial" panose="020B0604020202020204" pitchFamily="34" charset="0"/>
              </a:rPr>
              <a:t>      </a:t>
            </a:r>
            <a:r>
              <a:rPr lang="zh-CN" altLang="en-US" sz="1600" spc="150" dirty="0">
                <a:solidFill>
                  <a:schemeClr val="bg1"/>
                </a:solidFill>
                <a:latin typeface="Arial" panose="020B0604020202020204" pitchFamily="34" charset="0"/>
                <a:ea typeface="微软雅黑" panose="020B0503020204020204" charset="-122"/>
                <a:sym typeface="Arial" panose="020B0604020202020204" pitchFamily="34" charset="0"/>
              </a:rPr>
              <a:t>Android中应用程序之间的传输信息的机制，BroadcastReceiver是接收广播通知的组件</a:t>
            </a:r>
          </a:p>
        </p:txBody>
      </p:sp>
      <p:sp>
        <p:nvSpPr>
          <p:cNvPr id="9" name="文本框 8"/>
          <p:cNvSpPr txBox="1"/>
          <p:nvPr>
            <p:custDataLst>
              <p:tags r:id="rId14"/>
            </p:custDataLst>
          </p:nvPr>
        </p:nvSpPr>
        <p:spPr>
          <a:xfrm flipH="1">
            <a:off x="4731385" y="3014345"/>
            <a:ext cx="2663825" cy="594360"/>
          </a:xfrm>
          <a:prstGeom prst="rect">
            <a:avLst/>
          </a:prstGeom>
          <a:noFill/>
        </p:spPr>
        <p:txBody>
          <a:bodyPr wrap="square" bIns="0" rtlCol="0" anchor="b" anchorCtr="0">
            <a:normAutofit fontScale="90000"/>
          </a:bodyPr>
          <a:lstStyle>
            <a:defPPr>
              <a:defRPr lang="en-US"/>
            </a:defPPr>
            <a:lvl1pPr algn="r">
              <a:defRPr kumimoji="1" b="1">
                <a:solidFill>
                  <a:schemeClr val="accent1"/>
                </a:solidFill>
                <a:latin typeface="+mn-ea"/>
              </a:defRPr>
            </a:lvl1pPr>
          </a:lstStyle>
          <a:p>
            <a:pPr algn="ctr" defTabSz="457200"/>
            <a:r>
              <a:rPr lang="zh-CN" altLang="en-US" sz="2000" spc="300">
                <a:solidFill>
                  <a:schemeClr val="bg1"/>
                </a:solidFill>
                <a:latin typeface="Arial" panose="020B0604020202020204" pitchFamily="34" charset="0"/>
                <a:ea typeface="微软雅黑" panose="020B0503020204020204" charset="-122"/>
                <a:sym typeface="Arial" panose="020B0604020202020204" pitchFamily="34" charset="0"/>
              </a:rPr>
              <a:t>广播</a:t>
            </a:r>
            <a:r>
              <a:rPr lang="en-US" altLang="zh-CN" sz="2000" spc="300">
                <a:solidFill>
                  <a:schemeClr val="bg1"/>
                </a:solidFill>
                <a:latin typeface="Arial" panose="020B0604020202020204" pitchFamily="34" charset="0"/>
                <a:ea typeface="微软雅黑" panose="020B0503020204020204" charset="-122"/>
                <a:sym typeface="Arial" panose="020B0604020202020204" pitchFamily="34" charset="0"/>
              </a:rPr>
              <a:t>BroadcastRe	cevier</a:t>
            </a:r>
          </a:p>
        </p:txBody>
      </p:sp>
      <p:sp>
        <p:nvSpPr>
          <p:cNvPr id="29" name="任意形状 28"/>
          <p:cNvSpPr/>
          <p:nvPr>
            <p:custDataLst>
              <p:tags r:id="rId15"/>
            </p:custDataLst>
          </p:nvPr>
        </p:nvSpPr>
        <p:spPr>
          <a:xfrm>
            <a:off x="5776752" y="1863931"/>
            <a:ext cx="573888" cy="577525"/>
          </a:xfrm>
          <a:custGeom>
            <a:avLst/>
            <a:gdLst>
              <a:gd name="connsiteX0" fmla="*/ 165374 w 500850"/>
              <a:gd name="connsiteY0" fmla="*/ 396112 h 504001"/>
              <a:gd name="connsiteX1" fmla="*/ 250425 w 500850"/>
              <a:gd name="connsiteY1" fmla="*/ 481163 h 504001"/>
              <a:gd name="connsiteX2" fmla="*/ 335475 w 500850"/>
              <a:gd name="connsiteY2" fmla="*/ 396112 h 504001"/>
              <a:gd name="connsiteX3" fmla="*/ 81113 w 500850"/>
              <a:gd name="connsiteY3" fmla="*/ 331654 h 504001"/>
              <a:gd name="connsiteX4" fmla="*/ 40163 w 500850"/>
              <a:gd name="connsiteY4" fmla="*/ 355162 h 504001"/>
              <a:gd name="connsiteX5" fmla="*/ 81113 w 500850"/>
              <a:gd name="connsiteY5" fmla="*/ 378671 h 504001"/>
              <a:gd name="connsiteX6" fmla="*/ 435488 w 500850"/>
              <a:gd name="connsiteY6" fmla="*/ 330750 h 504001"/>
              <a:gd name="connsiteX7" fmla="*/ 435488 w 500850"/>
              <a:gd name="connsiteY7" fmla="*/ 379575 h 504001"/>
              <a:gd name="connsiteX8" fmla="*/ 459900 w 500850"/>
              <a:gd name="connsiteY8" fmla="*/ 379575 h 504001"/>
              <a:gd name="connsiteX9" fmla="*/ 482738 w 500850"/>
              <a:gd name="connsiteY9" fmla="*/ 353587 h 504001"/>
              <a:gd name="connsiteX10" fmla="*/ 459900 w 500850"/>
              <a:gd name="connsiteY10" fmla="*/ 330750 h 504001"/>
              <a:gd name="connsiteX11" fmla="*/ 403200 w 500850"/>
              <a:gd name="connsiteY11" fmla="*/ 330750 h 504001"/>
              <a:gd name="connsiteX12" fmla="*/ 403200 w 500850"/>
              <a:gd name="connsiteY12" fmla="*/ 379575 h 504001"/>
              <a:gd name="connsiteX13" fmla="*/ 419738 w 500850"/>
              <a:gd name="connsiteY13" fmla="*/ 379575 h 504001"/>
              <a:gd name="connsiteX14" fmla="*/ 419738 w 500850"/>
              <a:gd name="connsiteY14" fmla="*/ 330750 h 504001"/>
              <a:gd name="connsiteX15" fmla="*/ 97651 w 500850"/>
              <a:gd name="connsiteY15" fmla="*/ 330750 h 504001"/>
              <a:gd name="connsiteX16" fmla="*/ 97651 w 500850"/>
              <a:gd name="connsiteY16" fmla="*/ 379575 h 504001"/>
              <a:gd name="connsiteX17" fmla="*/ 387450 w 500850"/>
              <a:gd name="connsiteY17" fmla="*/ 379575 h 504001"/>
              <a:gd name="connsiteX18" fmla="*/ 387450 w 500850"/>
              <a:gd name="connsiteY18" fmla="*/ 330750 h 504001"/>
              <a:gd name="connsiteX19" fmla="*/ 96863 w 500850"/>
              <a:gd name="connsiteY19" fmla="*/ 266963 h 504001"/>
              <a:gd name="connsiteX20" fmla="*/ 96863 w 500850"/>
              <a:gd name="connsiteY20" fmla="*/ 282713 h 504001"/>
              <a:gd name="connsiteX21" fmla="*/ 113400 w 500850"/>
              <a:gd name="connsiteY21" fmla="*/ 282713 h 504001"/>
              <a:gd name="connsiteX22" fmla="*/ 113400 w 500850"/>
              <a:gd name="connsiteY22" fmla="*/ 266963 h 504001"/>
              <a:gd name="connsiteX23" fmla="*/ 355163 w 500850"/>
              <a:gd name="connsiteY23" fmla="*/ 218138 h 504001"/>
              <a:gd name="connsiteX24" fmla="*/ 370913 w 500850"/>
              <a:gd name="connsiteY24" fmla="*/ 218138 h 504001"/>
              <a:gd name="connsiteX25" fmla="*/ 370913 w 500850"/>
              <a:gd name="connsiteY25" fmla="*/ 233888 h 504001"/>
              <a:gd name="connsiteX26" fmla="*/ 355163 w 500850"/>
              <a:gd name="connsiteY26" fmla="*/ 233888 h 504001"/>
              <a:gd name="connsiteX27" fmla="*/ 322875 w 500850"/>
              <a:gd name="connsiteY27" fmla="*/ 218138 h 504001"/>
              <a:gd name="connsiteX28" fmla="*/ 338625 w 500850"/>
              <a:gd name="connsiteY28" fmla="*/ 218138 h 504001"/>
              <a:gd name="connsiteX29" fmla="*/ 338625 w 500850"/>
              <a:gd name="connsiteY29" fmla="*/ 233888 h 504001"/>
              <a:gd name="connsiteX30" fmla="*/ 322875 w 500850"/>
              <a:gd name="connsiteY30" fmla="*/ 233888 h 504001"/>
              <a:gd name="connsiteX31" fmla="*/ 290588 w 500850"/>
              <a:gd name="connsiteY31" fmla="*/ 218138 h 504001"/>
              <a:gd name="connsiteX32" fmla="*/ 306338 w 500850"/>
              <a:gd name="connsiteY32" fmla="*/ 218138 h 504001"/>
              <a:gd name="connsiteX33" fmla="*/ 306338 w 500850"/>
              <a:gd name="connsiteY33" fmla="*/ 233888 h 504001"/>
              <a:gd name="connsiteX34" fmla="*/ 290588 w 500850"/>
              <a:gd name="connsiteY34" fmla="*/ 233888 h 504001"/>
              <a:gd name="connsiteX35" fmla="*/ 250425 w 500850"/>
              <a:gd name="connsiteY35" fmla="*/ 218138 h 504001"/>
              <a:gd name="connsiteX36" fmla="*/ 242550 w 500850"/>
              <a:gd name="connsiteY36" fmla="*/ 226013 h 504001"/>
              <a:gd name="connsiteX37" fmla="*/ 250425 w 500850"/>
              <a:gd name="connsiteY37" fmla="*/ 233888 h 504001"/>
              <a:gd name="connsiteX38" fmla="*/ 258300 w 500850"/>
              <a:gd name="connsiteY38" fmla="*/ 226013 h 504001"/>
              <a:gd name="connsiteX39" fmla="*/ 250425 w 500850"/>
              <a:gd name="connsiteY39" fmla="*/ 218138 h 504001"/>
              <a:gd name="connsiteX40" fmla="*/ 193725 w 500850"/>
              <a:gd name="connsiteY40" fmla="*/ 218138 h 504001"/>
              <a:gd name="connsiteX41" fmla="*/ 209475 w 500850"/>
              <a:gd name="connsiteY41" fmla="*/ 218138 h 504001"/>
              <a:gd name="connsiteX42" fmla="*/ 209475 w 500850"/>
              <a:gd name="connsiteY42" fmla="*/ 233888 h 504001"/>
              <a:gd name="connsiteX43" fmla="*/ 193725 w 500850"/>
              <a:gd name="connsiteY43" fmla="*/ 233888 h 504001"/>
              <a:gd name="connsiteX44" fmla="*/ 161438 w 500850"/>
              <a:gd name="connsiteY44" fmla="*/ 218138 h 504001"/>
              <a:gd name="connsiteX45" fmla="*/ 177188 w 500850"/>
              <a:gd name="connsiteY45" fmla="*/ 218138 h 504001"/>
              <a:gd name="connsiteX46" fmla="*/ 177188 w 500850"/>
              <a:gd name="connsiteY46" fmla="*/ 233888 h 504001"/>
              <a:gd name="connsiteX47" fmla="*/ 161438 w 500850"/>
              <a:gd name="connsiteY47" fmla="*/ 233888 h 504001"/>
              <a:gd name="connsiteX48" fmla="*/ 129150 w 500850"/>
              <a:gd name="connsiteY48" fmla="*/ 218138 h 504001"/>
              <a:gd name="connsiteX49" fmla="*/ 144900 w 500850"/>
              <a:gd name="connsiteY49" fmla="*/ 218138 h 504001"/>
              <a:gd name="connsiteX50" fmla="*/ 144900 w 500850"/>
              <a:gd name="connsiteY50" fmla="*/ 233888 h 504001"/>
              <a:gd name="connsiteX51" fmla="*/ 129150 w 500850"/>
              <a:gd name="connsiteY51" fmla="*/ 233888 h 504001"/>
              <a:gd name="connsiteX52" fmla="*/ 373177 w 500850"/>
              <a:gd name="connsiteY52" fmla="*/ 87708 h 504001"/>
              <a:gd name="connsiteX53" fmla="*/ 293738 w 500850"/>
              <a:gd name="connsiteY53" fmla="*/ 120488 h 504001"/>
              <a:gd name="connsiteX54" fmla="*/ 250425 w 500850"/>
              <a:gd name="connsiteY54" fmla="*/ 164588 h 504001"/>
              <a:gd name="connsiteX55" fmla="*/ 207113 w 500850"/>
              <a:gd name="connsiteY55" fmla="*/ 121275 h 504001"/>
              <a:gd name="connsiteX56" fmla="*/ 48825 w 500850"/>
              <a:gd name="connsiteY56" fmla="*/ 121275 h 504001"/>
              <a:gd name="connsiteX57" fmla="*/ 48825 w 500850"/>
              <a:gd name="connsiteY57" fmla="*/ 279563 h 504001"/>
              <a:gd name="connsiteX58" fmla="*/ 85049 w 500850"/>
              <a:gd name="connsiteY58" fmla="*/ 315787 h 504001"/>
              <a:gd name="connsiteX59" fmla="*/ 415013 w 500850"/>
              <a:gd name="connsiteY59" fmla="*/ 315787 h 504001"/>
              <a:gd name="connsiteX60" fmla="*/ 452025 w 500850"/>
              <a:gd name="connsiteY60" fmla="*/ 278775 h 504001"/>
              <a:gd name="connsiteX61" fmla="*/ 452025 w 500850"/>
              <a:gd name="connsiteY61" fmla="*/ 120488 h 504001"/>
              <a:gd name="connsiteX62" fmla="*/ 415222 w 500850"/>
              <a:gd name="connsiteY62" fmla="*/ 95792 h 504001"/>
              <a:gd name="connsiteX63" fmla="*/ 403200 w 500850"/>
              <a:gd name="connsiteY63" fmla="*/ 93480 h 504001"/>
              <a:gd name="connsiteX64" fmla="*/ 403200 w 500850"/>
              <a:gd name="connsiteY64" fmla="*/ 226012 h 504001"/>
              <a:gd name="connsiteX65" fmla="*/ 322875 w 500850"/>
              <a:gd name="connsiteY65" fmla="*/ 307125 h 504001"/>
              <a:gd name="connsiteX66" fmla="*/ 254437 w 500850"/>
              <a:gd name="connsiteY66" fmla="*/ 269583 h 504001"/>
              <a:gd name="connsiteX67" fmla="*/ 245915 w 500850"/>
              <a:gd name="connsiteY67" fmla="*/ 248544 h 504001"/>
              <a:gd name="connsiteX68" fmla="*/ 233198 w 500850"/>
              <a:gd name="connsiteY68" fmla="*/ 243239 h 504001"/>
              <a:gd name="connsiteX69" fmla="*/ 226012 w 500850"/>
              <a:gd name="connsiteY69" fmla="*/ 226013 h 504001"/>
              <a:gd name="connsiteX70" fmla="*/ 233198 w 500850"/>
              <a:gd name="connsiteY70" fmla="*/ 208786 h 504001"/>
              <a:gd name="connsiteX71" fmla="*/ 238292 w 500850"/>
              <a:gd name="connsiteY71" fmla="*/ 206661 h 504001"/>
              <a:gd name="connsiteX72" fmla="*/ 230468 w 500850"/>
              <a:gd name="connsiteY72" fmla="*/ 189271 h 504001"/>
              <a:gd name="connsiteX73" fmla="*/ 163801 w 500850"/>
              <a:gd name="connsiteY73" fmla="*/ 163800 h 504001"/>
              <a:gd name="connsiteX74" fmla="*/ 113401 w 500850"/>
              <a:gd name="connsiteY74" fmla="*/ 226800 h 504001"/>
              <a:gd name="connsiteX75" fmla="*/ 113401 w 500850"/>
              <a:gd name="connsiteY75" fmla="*/ 250425 h 504001"/>
              <a:gd name="connsiteX76" fmla="*/ 128363 w 500850"/>
              <a:gd name="connsiteY76" fmla="*/ 250425 h 504001"/>
              <a:gd name="connsiteX77" fmla="*/ 129150 w 500850"/>
              <a:gd name="connsiteY77" fmla="*/ 298463 h 504001"/>
              <a:gd name="connsiteX78" fmla="*/ 80325 w 500850"/>
              <a:gd name="connsiteY78" fmla="*/ 298463 h 504001"/>
              <a:gd name="connsiteX79" fmla="*/ 80325 w 500850"/>
              <a:gd name="connsiteY79" fmla="*/ 250425 h 504001"/>
              <a:gd name="connsiteX80" fmla="*/ 96863 w 500850"/>
              <a:gd name="connsiteY80" fmla="*/ 250425 h 504001"/>
              <a:gd name="connsiteX81" fmla="*/ 96863 w 500850"/>
              <a:gd name="connsiteY81" fmla="*/ 226013 h 504001"/>
              <a:gd name="connsiteX82" fmla="*/ 177975 w 500850"/>
              <a:gd name="connsiteY82" fmla="*/ 145688 h 504001"/>
              <a:gd name="connsiteX83" fmla="*/ 246082 w 500850"/>
              <a:gd name="connsiteY83" fmla="*/ 183229 h 504001"/>
              <a:gd name="connsiteX84" fmla="*/ 254468 w 500850"/>
              <a:gd name="connsiteY84" fmla="*/ 203286 h 504001"/>
              <a:gd name="connsiteX85" fmla="*/ 267651 w 500850"/>
              <a:gd name="connsiteY85" fmla="*/ 208786 h 504001"/>
              <a:gd name="connsiteX86" fmla="*/ 274837 w 500850"/>
              <a:gd name="connsiteY86" fmla="*/ 226013 h 504001"/>
              <a:gd name="connsiteX87" fmla="*/ 267651 w 500850"/>
              <a:gd name="connsiteY87" fmla="*/ 243239 h 504001"/>
              <a:gd name="connsiteX88" fmla="*/ 262260 w 500850"/>
              <a:gd name="connsiteY88" fmla="*/ 245488 h 504001"/>
              <a:gd name="connsiteX89" fmla="*/ 270383 w 500850"/>
              <a:gd name="connsiteY89" fmla="*/ 263541 h 504001"/>
              <a:gd name="connsiteX90" fmla="*/ 337050 w 500850"/>
              <a:gd name="connsiteY90" fmla="*/ 289012 h 504001"/>
              <a:gd name="connsiteX91" fmla="*/ 387450 w 500850"/>
              <a:gd name="connsiteY91" fmla="*/ 226012 h 504001"/>
              <a:gd name="connsiteX92" fmla="*/ 387450 w 500850"/>
              <a:gd name="connsiteY92" fmla="*/ 90452 h 504001"/>
              <a:gd name="connsiteX93" fmla="*/ 387450 w 500850"/>
              <a:gd name="connsiteY93" fmla="*/ 15750 h 504001"/>
              <a:gd name="connsiteX94" fmla="*/ 387450 w 500850"/>
              <a:gd name="connsiteY94" fmla="*/ 32287 h 504001"/>
              <a:gd name="connsiteX95" fmla="*/ 403200 w 500850"/>
              <a:gd name="connsiteY95" fmla="*/ 32287 h 504001"/>
              <a:gd name="connsiteX96" fmla="*/ 403200 w 500850"/>
              <a:gd name="connsiteY96" fmla="*/ 15750 h 504001"/>
              <a:gd name="connsiteX97" fmla="*/ 370912 w 500850"/>
              <a:gd name="connsiteY97" fmla="*/ 0 h 504001"/>
              <a:gd name="connsiteX98" fmla="*/ 419737 w 500850"/>
              <a:gd name="connsiteY98" fmla="*/ 0 h 504001"/>
              <a:gd name="connsiteX99" fmla="*/ 419737 w 500850"/>
              <a:gd name="connsiteY99" fmla="*/ 48825 h 504001"/>
              <a:gd name="connsiteX100" fmla="*/ 403200 w 500850"/>
              <a:gd name="connsiteY100" fmla="*/ 48825 h 504001"/>
              <a:gd name="connsiteX101" fmla="*/ 403200 w 500850"/>
              <a:gd name="connsiteY101" fmla="*/ 78486 h 504001"/>
              <a:gd name="connsiteX102" fmla="*/ 420574 w 500850"/>
              <a:gd name="connsiteY102" fmla="*/ 81900 h 504001"/>
              <a:gd name="connsiteX103" fmla="*/ 463050 w 500850"/>
              <a:gd name="connsiteY103" fmla="*/ 110250 h 504001"/>
              <a:gd name="connsiteX104" fmla="*/ 463050 w 500850"/>
              <a:gd name="connsiteY104" fmla="*/ 291375 h 504001"/>
              <a:gd name="connsiteX105" fmla="*/ 438119 w 500850"/>
              <a:gd name="connsiteY105" fmla="*/ 315787 h 504001"/>
              <a:gd name="connsiteX106" fmla="*/ 460688 w 500850"/>
              <a:gd name="connsiteY106" fmla="*/ 315787 h 504001"/>
              <a:gd name="connsiteX107" fmla="*/ 499275 w 500850"/>
              <a:gd name="connsiteY107" fmla="*/ 358312 h 504001"/>
              <a:gd name="connsiteX108" fmla="*/ 460688 w 500850"/>
              <a:gd name="connsiteY108" fmla="*/ 396112 h 504001"/>
              <a:gd name="connsiteX109" fmla="*/ 358314 w 500850"/>
              <a:gd name="connsiteY109" fmla="*/ 396112 h 504001"/>
              <a:gd name="connsiteX110" fmla="*/ 250425 w 500850"/>
              <a:gd name="connsiteY110" fmla="*/ 504001 h 504001"/>
              <a:gd name="connsiteX111" fmla="*/ 141765 w 500850"/>
              <a:gd name="connsiteY111" fmla="*/ 396112 h 504001"/>
              <a:gd name="connsiteX112" fmla="*/ 78750 w 500850"/>
              <a:gd name="connsiteY112" fmla="*/ 396112 h 504001"/>
              <a:gd name="connsiteX113" fmla="*/ 7875 w 500850"/>
              <a:gd name="connsiteY113" fmla="*/ 355950 h 504001"/>
              <a:gd name="connsiteX114" fmla="*/ 67787 w 500850"/>
              <a:gd name="connsiteY114" fmla="*/ 322000 h 504001"/>
              <a:gd name="connsiteX115" fmla="*/ 37800 w 500850"/>
              <a:gd name="connsiteY115" fmla="*/ 291375 h 504001"/>
              <a:gd name="connsiteX116" fmla="*/ 37800 w 500850"/>
              <a:gd name="connsiteY116" fmla="*/ 110250 h 504001"/>
              <a:gd name="connsiteX117" fmla="*/ 128362 w 500850"/>
              <a:gd name="connsiteY117" fmla="*/ 72450 h 504001"/>
              <a:gd name="connsiteX118" fmla="*/ 218925 w 500850"/>
              <a:gd name="connsiteY118" fmla="*/ 110250 h 504001"/>
              <a:gd name="connsiteX119" fmla="*/ 250425 w 500850"/>
              <a:gd name="connsiteY119" fmla="*/ 141750 h 504001"/>
              <a:gd name="connsiteX120" fmla="*/ 281925 w 500850"/>
              <a:gd name="connsiteY120" fmla="*/ 110250 h 504001"/>
              <a:gd name="connsiteX121" fmla="*/ 372488 w 500850"/>
              <a:gd name="connsiteY121" fmla="*/ 72450 h 504001"/>
              <a:gd name="connsiteX122" fmla="*/ 387450 w 500850"/>
              <a:gd name="connsiteY122" fmla="*/ 75390 h 504001"/>
              <a:gd name="connsiteX123" fmla="*/ 387450 w 500850"/>
              <a:gd name="connsiteY123" fmla="*/ 48825 h 504001"/>
              <a:gd name="connsiteX124" fmla="*/ 370912 w 500850"/>
              <a:gd name="connsiteY124" fmla="*/ 48825 h 5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00850" h="504001">
                <a:moveTo>
                  <a:pt x="165374" y="396112"/>
                </a:moveTo>
                <a:lnTo>
                  <a:pt x="250425" y="481163"/>
                </a:lnTo>
                <a:lnTo>
                  <a:pt x="335475" y="396112"/>
                </a:lnTo>
                <a:close/>
                <a:moveTo>
                  <a:pt x="81113" y="331654"/>
                </a:moveTo>
                <a:lnTo>
                  <a:pt x="40163" y="355162"/>
                </a:lnTo>
                <a:lnTo>
                  <a:pt x="81113" y="378671"/>
                </a:lnTo>
                <a:close/>
                <a:moveTo>
                  <a:pt x="435488" y="330750"/>
                </a:moveTo>
                <a:lnTo>
                  <a:pt x="435488" y="379575"/>
                </a:lnTo>
                <a:lnTo>
                  <a:pt x="459900" y="379575"/>
                </a:lnTo>
                <a:cubicBezTo>
                  <a:pt x="473288" y="378787"/>
                  <a:pt x="483525" y="366975"/>
                  <a:pt x="482738" y="353587"/>
                </a:cubicBezTo>
                <a:cubicBezTo>
                  <a:pt x="481950" y="340987"/>
                  <a:pt x="472500" y="331537"/>
                  <a:pt x="459900" y="330750"/>
                </a:cubicBezTo>
                <a:close/>
                <a:moveTo>
                  <a:pt x="403200" y="330750"/>
                </a:moveTo>
                <a:lnTo>
                  <a:pt x="403200" y="379575"/>
                </a:lnTo>
                <a:lnTo>
                  <a:pt x="419738" y="379575"/>
                </a:lnTo>
                <a:lnTo>
                  <a:pt x="419738" y="330750"/>
                </a:lnTo>
                <a:close/>
                <a:moveTo>
                  <a:pt x="97651" y="330750"/>
                </a:moveTo>
                <a:lnTo>
                  <a:pt x="97651" y="379575"/>
                </a:lnTo>
                <a:lnTo>
                  <a:pt x="387450" y="379575"/>
                </a:lnTo>
                <a:lnTo>
                  <a:pt x="387450" y="330750"/>
                </a:lnTo>
                <a:close/>
                <a:moveTo>
                  <a:pt x="96863" y="266963"/>
                </a:moveTo>
                <a:lnTo>
                  <a:pt x="96863" y="282713"/>
                </a:lnTo>
                <a:lnTo>
                  <a:pt x="113400" y="282713"/>
                </a:lnTo>
                <a:lnTo>
                  <a:pt x="113400" y="266963"/>
                </a:lnTo>
                <a:close/>
                <a:moveTo>
                  <a:pt x="355163" y="218138"/>
                </a:moveTo>
                <a:lnTo>
                  <a:pt x="370913" y="218138"/>
                </a:lnTo>
                <a:lnTo>
                  <a:pt x="370913" y="233888"/>
                </a:lnTo>
                <a:lnTo>
                  <a:pt x="355163" y="233888"/>
                </a:lnTo>
                <a:close/>
                <a:moveTo>
                  <a:pt x="322875" y="218138"/>
                </a:moveTo>
                <a:lnTo>
                  <a:pt x="338625" y="218138"/>
                </a:lnTo>
                <a:lnTo>
                  <a:pt x="338625" y="233888"/>
                </a:lnTo>
                <a:lnTo>
                  <a:pt x="322875" y="233888"/>
                </a:lnTo>
                <a:close/>
                <a:moveTo>
                  <a:pt x="290588" y="218138"/>
                </a:moveTo>
                <a:lnTo>
                  <a:pt x="306338" y="218138"/>
                </a:lnTo>
                <a:lnTo>
                  <a:pt x="306338" y="233888"/>
                </a:lnTo>
                <a:lnTo>
                  <a:pt x="290588" y="233888"/>
                </a:lnTo>
                <a:close/>
                <a:moveTo>
                  <a:pt x="250425" y="218138"/>
                </a:moveTo>
                <a:cubicBezTo>
                  <a:pt x="245700" y="218138"/>
                  <a:pt x="242550" y="221288"/>
                  <a:pt x="242550" y="226013"/>
                </a:cubicBezTo>
                <a:cubicBezTo>
                  <a:pt x="242550" y="230737"/>
                  <a:pt x="245700" y="233888"/>
                  <a:pt x="250425" y="233888"/>
                </a:cubicBezTo>
                <a:cubicBezTo>
                  <a:pt x="255149" y="233888"/>
                  <a:pt x="258300" y="230737"/>
                  <a:pt x="258300" y="226013"/>
                </a:cubicBezTo>
                <a:cubicBezTo>
                  <a:pt x="258300" y="221288"/>
                  <a:pt x="255149" y="218138"/>
                  <a:pt x="250425" y="218138"/>
                </a:cubicBezTo>
                <a:close/>
                <a:moveTo>
                  <a:pt x="193725" y="218138"/>
                </a:moveTo>
                <a:lnTo>
                  <a:pt x="209475" y="218138"/>
                </a:lnTo>
                <a:lnTo>
                  <a:pt x="209475" y="233888"/>
                </a:lnTo>
                <a:lnTo>
                  <a:pt x="193725" y="233888"/>
                </a:lnTo>
                <a:close/>
                <a:moveTo>
                  <a:pt x="161438" y="218138"/>
                </a:moveTo>
                <a:lnTo>
                  <a:pt x="177188" y="218138"/>
                </a:lnTo>
                <a:lnTo>
                  <a:pt x="177188" y="233888"/>
                </a:lnTo>
                <a:lnTo>
                  <a:pt x="161438" y="233888"/>
                </a:lnTo>
                <a:close/>
                <a:moveTo>
                  <a:pt x="129150" y="218138"/>
                </a:moveTo>
                <a:lnTo>
                  <a:pt x="144900" y="218138"/>
                </a:lnTo>
                <a:lnTo>
                  <a:pt x="144900" y="233888"/>
                </a:lnTo>
                <a:lnTo>
                  <a:pt x="129150" y="233888"/>
                </a:lnTo>
                <a:close/>
                <a:moveTo>
                  <a:pt x="373177" y="87708"/>
                </a:moveTo>
                <a:cubicBezTo>
                  <a:pt x="344532" y="87806"/>
                  <a:pt x="315788" y="98831"/>
                  <a:pt x="293738" y="120488"/>
                </a:cubicBezTo>
                <a:lnTo>
                  <a:pt x="250425" y="164588"/>
                </a:lnTo>
                <a:lnTo>
                  <a:pt x="207113" y="121275"/>
                </a:lnTo>
                <a:cubicBezTo>
                  <a:pt x="163800" y="77962"/>
                  <a:pt x="92925" y="77962"/>
                  <a:pt x="48825" y="121275"/>
                </a:cubicBezTo>
                <a:cubicBezTo>
                  <a:pt x="4725" y="164588"/>
                  <a:pt x="5512" y="236250"/>
                  <a:pt x="48825" y="279563"/>
                </a:cubicBezTo>
                <a:lnTo>
                  <a:pt x="85049" y="315787"/>
                </a:lnTo>
                <a:lnTo>
                  <a:pt x="415013" y="315787"/>
                </a:lnTo>
                <a:lnTo>
                  <a:pt x="452025" y="278775"/>
                </a:lnTo>
                <a:cubicBezTo>
                  <a:pt x="495338" y="235463"/>
                  <a:pt x="495338" y="164588"/>
                  <a:pt x="452025" y="120488"/>
                </a:cubicBezTo>
                <a:cubicBezTo>
                  <a:pt x="441197" y="109463"/>
                  <a:pt x="428647" y="101243"/>
                  <a:pt x="415222" y="95792"/>
                </a:cubicBezTo>
                <a:lnTo>
                  <a:pt x="403200" y="93480"/>
                </a:lnTo>
                <a:lnTo>
                  <a:pt x="403200" y="226012"/>
                </a:lnTo>
                <a:cubicBezTo>
                  <a:pt x="403988" y="270900"/>
                  <a:pt x="367763" y="307125"/>
                  <a:pt x="322875" y="307125"/>
                </a:cubicBezTo>
                <a:cubicBezTo>
                  <a:pt x="294525" y="307125"/>
                  <a:pt x="268833" y="292507"/>
                  <a:pt x="254437" y="269583"/>
                </a:cubicBezTo>
                <a:lnTo>
                  <a:pt x="245915" y="248544"/>
                </a:lnTo>
                <a:lnTo>
                  <a:pt x="233198" y="243239"/>
                </a:lnTo>
                <a:cubicBezTo>
                  <a:pt x="228769" y="238810"/>
                  <a:pt x="226012" y="232707"/>
                  <a:pt x="226012" y="226013"/>
                </a:cubicBezTo>
                <a:cubicBezTo>
                  <a:pt x="226012" y="219319"/>
                  <a:pt x="228769" y="213216"/>
                  <a:pt x="233198" y="208786"/>
                </a:cubicBezTo>
                <a:lnTo>
                  <a:pt x="238292" y="206661"/>
                </a:lnTo>
                <a:lnTo>
                  <a:pt x="230468" y="189271"/>
                </a:lnTo>
                <a:cubicBezTo>
                  <a:pt x="215776" y="168821"/>
                  <a:pt x="189789" y="157894"/>
                  <a:pt x="163801" y="163800"/>
                </a:cubicBezTo>
                <a:cubicBezTo>
                  <a:pt x="134663" y="170101"/>
                  <a:pt x="113401" y="196876"/>
                  <a:pt x="113401" y="226800"/>
                </a:cubicBezTo>
                <a:lnTo>
                  <a:pt x="113401" y="250425"/>
                </a:lnTo>
                <a:lnTo>
                  <a:pt x="128363" y="250425"/>
                </a:lnTo>
                <a:lnTo>
                  <a:pt x="129150" y="298463"/>
                </a:lnTo>
                <a:lnTo>
                  <a:pt x="80325" y="298463"/>
                </a:lnTo>
                <a:lnTo>
                  <a:pt x="80325" y="250425"/>
                </a:lnTo>
                <a:lnTo>
                  <a:pt x="96863" y="250425"/>
                </a:lnTo>
                <a:lnTo>
                  <a:pt x="96863" y="226013"/>
                </a:lnTo>
                <a:cubicBezTo>
                  <a:pt x="96863" y="181126"/>
                  <a:pt x="133088" y="145688"/>
                  <a:pt x="177975" y="145688"/>
                </a:cubicBezTo>
                <a:cubicBezTo>
                  <a:pt x="206326" y="145688"/>
                  <a:pt x="231575" y="160306"/>
                  <a:pt x="246082" y="183229"/>
                </a:cubicBezTo>
                <a:lnTo>
                  <a:pt x="254468" y="203286"/>
                </a:lnTo>
                <a:lnTo>
                  <a:pt x="267651" y="208786"/>
                </a:lnTo>
                <a:cubicBezTo>
                  <a:pt x="272081" y="213216"/>
                  <a:pt x="274837" y="219319"/>
                  <a:pt x="274837" y="226013"/>
                </a:cubicBezTo>
                <a:cubicBezTo>
                  <a:pt x="274837" y="232707"/>
                  <a:pt x="272081" y="238810"/>
                  <a:pt x="267651" y="243239"/>
                </a:cubicBezTo>
                <a:lnTo>
                  <a:pt x="262260" y="245488"/>
                </a:lnTo>
                <a:lnTo>
                  <a:pt x="270383" y="263541"/>
                </a:lnTo>
                <a:cubicBezTo>
                  <a:pt x="285075" y="283992"/>
                  <a:pt x="311063" y="294918"/>
                  <a:pt x="337050" y="289012"/>
                </a:cubicBezTo>
                <a:cubicBezTo>
                  <a:pt x="366188" y="282712"/>
                  <a:pt x="387450" y="255937"/>
                  <a:pt x="387450" y="226012"/>
                </a:cubicBezTo>
                <a:lnTo>
                  <a:pt x="387450" y="90452"/>
                </a:lnTo>
                <a:close/>
                <a:moveTo>
                  <a:pt x="387450" y="15750"/>
                </a:moveTo>
                <a:lnTo>
                  <a:pt x="387450" y="32287"/>
                </a:lnTo>
                <a:lnTo>
                  <a:pt x="403200" y="32287"/>
                </a:lnTo>
                <a:lnTo>
                  <a:pt x="403200" y="15750"/>
                </a:lnTo>
                <a:close/>
                <a:moveTo>
                  <a:pt x="370912" y="0"/>
                </a:moveTo>
                <a:lnTo>
                  <a:pt x="419737" y="0"/>
                </a:lnTo>
                <a:lnTo>
                  <a:pt x="419737" y="48825"/>
                </a:lnTo>
                <a:lnTo>
                  <a:pt x="403200" y="48825"/>
                </a:lnTo>
                <a:lnTo>
                  <a:pt x="403200" y="78486"/>
                </a:lnTo>
                <a:lnTo>
                  <a:pt x="420574" y="81900"/>
                </a:lnTo>
                <a:cubicBezTo>
                  <a:pt x="435980" y="88200"/>
                  <a:pt x="450450" y="97650"/>
                  <a:pt x="463050" y="110250"/>
                </a:cubicBezTo>
                <a:cubicBezTo>
                  <a:pt x="513450" y="160650"/>
                  <a:pt x="513450" y="240975"/>
                  <a:pt x="463050" y="291375"/>
                </a:cubicBezTo>
                <a:lnTo>
                  <a:pt x="438119" y="315787"/>
                </a:lnTo>
                <a:lnTo>
                  <a:pt x="460688" y="315787"/>
                </a:lnTo>
                <a:cubicBezTo>
                  <a:pt x="482738" y="316575"/>
                  <a:pt x="500063" y="335475"/>
                  <a:pt x="499275" y="358312"/>
                </a:cubicBezTo>
                <a:cubicBezTo>
                  <a:pt x="497700" y="378000"/>
                  <a:pt x="481163" y="394537"/>
                  <a:pt x="460688" y="396112"/>
                </a:cubicBezTo>
                <a:lnTo>
                  <a:pt x="358314" y="396112"/>
                </a:lnTo>
                <a:lnTo>
                  <a:pt x="250425" y="504001"/>
                </a:lnTo>
                <a:lnTo>
                  <a:pt x="141765" y="396112"/>
                </a:lnTo>
                <a:lnTo>
                  <a:pt x="78750" y="396112"/>
                </a:lnTo>
                <a:lnTo>
                  <a:pt x="7875" y="355950"/>
                </a:lnTo>
                <a:lnTo>
                  <a:pt x="67787" y="322000"/>
                </a:lnTo>
                <a:lnTo>
                  <a:pt x="37800" y="291375"/>
                </a:lnTo>
                <a:cubicBezTo>
                  <a:pt x="-12600" y="240975"/>
                  <a:pt x="-12600" y="160650"/>
                  <a:pt x="37800" y="110250"/>
                </a:cubicBezTo>
                <a:cubicBezTo>
                  <a:pt x="63000" y="85050"/>
                  <a:pt x="95681" y="72450"/>
                  <a:pt x="128362" y="72450"/>
                </a:cubicBezTo>
                <a:cubicBezTo>
                  <a:pt x="161044" y="72450"/>
                  <a:pt x="193725" y="85050"/>
                  <a:pt x="218925" y="110250"/>
                </a:cubicBezTo>
                <a:lnTo>
                  <a:pt x="250425" y="141750"/>
                </a:lnTo>
                <a:lnTo>
                  <a:pt x="281925" y="110250"/>
                </a:lnTo>
                <a:cubicBezTo>
                  <a:pt x="307125" y="85050"/>
                  <a:pt x="339806" y="72450"/>
                  <a:pt x="372488" y="72450"/>
                </a:cubicBezTo>
                <a:lnTo>
                  <a:pt x="387450" y="75390"/>
                </a:lnTo>
                <a:lnTo>
                  <a:pt x="387450" y="48825"/>
                </a:lnTo>
                <a:lnTo>
                  <a:pt x="370912" y="48825"/>
                </a:lnTo>
                <a:close/>
              </a:path>
            </a:pathLst>
          </a:custGeom>
          <a:solidFill>
            <a:schemeClr val="accent1"/>
          </a:solidFill>
          <a:ln w="7739" cap="flat">
            <a:noFill/>
            <a:prstDash val="solid"/>
            <a:miter/>
          </a:ln>
        </p:spPr>
        <p:txBody>
          <a:bodyPr rtlCol="0" anchor="ctr"/>
          <a:lstStyle/>
          <a:p>
            <a:pPr defTabSz="457200"/>
            <a:endParaRPr lang="zh-CN" altLang="en-US">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13" name="任意形状 23"/>
          <p:cNvSpPr/>
          <p:nvPr>
            <p:custDataLst>
              <p:tags r:id="rId16"/>
            </p:custDataLst>
          </p:nvPr>
        </p:nvSpPr>
        <p:spPr>
          <a:xfrm>
            <a:off x="10004178" y="1877024"/>
            <a:ext cx="577525" cy="552067"/>
          </a:xfrm>
          <a:custGeom>
            <a:avLst/>
            <a:gdLst>
              <a:gd name="connsiteX0" fmla="*/ 254869 w 504350"/>
              <a:gd name="connsiteY0" fmla="*/ 312112 h 481691"/>
              <a:gd name="connsiteX1" fmla="*/ 252787 w 504350"/>
              <a:gd name="connsiteY1" fmla="*/ 313953 h 481691"/>
              <a:gd name="connsiteX2" fmla="*/ 168525 w 504350"/>
              <a:gd name="connsiteY2" fmla="*/ 336003 h 481691"/>
              <a:gd name="connsiteX3" fmla="*/ 102990 w 504350"/>
              <a:gd name="connsiteY3" fmla="*/ 322862 h 481691"/>
              <a:gd name="connsiteX4" fmla="*/ 99975 w 504350"/>
              <a:gd name="connsiteY4" fmla="*/ 320842 h 481691"/>
              <a:gd name="connsiteX5" fmla="*/ 110336 w 504350"/>
              <a:gd name="connsiteY5" fmla="*/ 372598 h 481691"/>
              <a:gd name="connsiteX6" fmla="*/ 250425 w 504350"/>
              <a:gd name="connsiteY6" fmla="*/ 466728 h 481691"/>
              <a:gd name="connsiteX7" fmla="*/ 391511 w 504350"/>
              <a:gd name="connsiteY7" fmla="*/ 374037 h 481691"/>
              <a:gd name="connsiteX8" fmla="*/ 402804 w 504350"/>
              <a:gd name="connsiteY8" fmla="*/ 320370 h 481691"/>
              <a:gd name="connsiteX9" fmla="*/ 390736 w 504350"/>
              <a:gd name="connsiteY9" fmla="*/ 326861 h 481691"/>
              <a:gd name="connsiteX10" fmla="*/ 336263 w 504350"/>
              <a:gd name="connsiteY10" fmla="*/ 336003 h 481691"/>
              <a:gd name="connsiteX11" fmla="*/ 292163 w 504350"/>
              <a:gd name="connsiteY11" fmla="*/ 330491 h 481691"/>
              <a:gd name="connsiteX12" fmla="*/ 244125 w 504350"/>
              <a:gd name="connsiteY12" fmla="*/ 244654 h 481691"/>
              <a:gd name="connsiteX13" fmla="*/ 259088 w 504350"/>
              <a:gd name="connsiteY13" fmla="*/ 244654 h 481691"/>
              <a:gd name="connsiteX14" fmla="*/ 259088 w 504350"/>
              <a:gd name="connsiteY14" fmla="*/ 260404 h 481691"/>
              <a:gd name="connsiteX15" fmla="*/ 244125 w 504350"/>
              <a:gd name="connsiteY15" fmla="*/ 260404 h 481691"/>
              <a:gd name="connsiteX16" fmla="*/ 259875 w 504350"/>
              <a:gd name="connsiteY16" fmla="*/ 213941 h 481691"/>
              <a:gd name="connsiteX17" fmla="*/ 274838 w 504350"/>
              <a:gd name="connsiteY17" fmla="*/ 213941 h 481691"/>
              <a:gd name="connsiteX18" fmla="*/ 274838 w 504350"/>
              <a:gd name="connsiteY18" fmla="*/ 229691 h 481691"/>
              <a:gd name="connsiteX19" fmla="*/ 259875 w 504350"/>
              <a:gd name="connsiteY19" fmla="*/ 229691 h 481691"/>
              <a:gd name="connsiteX20" fmla="*/ 229163 w 504350"/>
              <a:gd name="connsiteY20" fmla="*/ 213941 h 481691"/>
              <a:gd name="connsiteX21" fmla="*/ 244126 w 504350"/>
              <a:gd name="connsiteY21" fmla="*/ 213941 h 481691"/>
              <a:gd name="connsiteX22" fmla="*/ 244126 w 504350"/>
              <a:gd name="connsiteY22" fmla="*/ 229691 h 481691"/>
              <a:gd name="connsiteX23" fmla="*/ 229163 w 504350"/>
              <a:gd name="connsiteY23" fmla="*/ 229691 h 481691"/>
              <a:gd name="connsiteX24" fmla="*/ 170176 w 504350"/>
              <a:gd name="connsiteY24" fmla="*/ 188033 h 481691"/>
              <a:gd name="connsiteX25" fmla="*/ 143916 w 504350"/>
              <a:gd name="connsiteY25" fmla="*/ 205574 h 481691"/>
              <a:gd name="connsiteX26" fmla="*/ 110914 w 504350"/>
              <a:gd name="connsiteY26" fmla="*/ 253870 h 481691"/>
              <a:gd name="connsiteX27" fmla="*/ 100365 w 504350"/>
              <a:gd name="connsiteY27" fmla="*/ 304006 h 481691"/>
              <a:gd name="connsiteX28" fmla="*/ 101245 w 504350"/>
              <a:gd name="connsiteY28" fmla="*/ 304608 h 481691"/>
              <a:gd name="connsiteX29" fmla="*/ 186945 w 504350"/>
              <a:gd name="connsiteY29" fmla="*/ 319170 h 481691"/>
              <a:gd name="connsiteX30" fmla="*/ 235663 w 504350"/>
              <a:gd name="connsiteY30" fmla="*/ 302648 h 481691"/>
              <a:gd name="connsiteX31" fmla="*/ 232387 w 504350"/>
              <a:gd name="connsiteY31" fmla="*/ 301034 h 481691"/>
              <a:gd name="connsiteX32" fmla="*/ 176822 w 504350"/>
              <a:gd name="connsiteY32" fmla="*/ 223209 h 481691"/>
              <a:gd name="connsiteX33" fmla="*/ 334863 w 504350"/>
              <a:gd name="connsiteY33" fmla="*/ 186789 h 481691"/>
              <a:gd name="connsiteX34" fmla="*/ 326137 w 504350"/>
              <a:gd name="connsiteY34" fmla="*/ 227074 h 481691"/>
              <a:gd name="connsiteX35" fmla="*/ 302806 w 504350"/>
              <a:gd name="connsiteY35" fmla="*/ 269718 h 481691"/>
              <a:gd name="connsiteX36" fmla="*/ 266122 w 504350"/>
              <a:gd name="connsiteY36" fmla="*/ 302160 h 481691"/>
              <a:gd name="connsiteX37" fmla="*/ 294821 w 504350"/>
              <a:gd name="connsiteY37" fmla="*/ 316907 h 481691"/>
              <a:gd name="connsiteX38" fmla="*/ 353132 w 504350"/>
              <a:gd name="connsiteY38" fmla="*/ 322050 h 481691"/>
              <a:gd name="connsiteX39" fmla="*/ 402599 w 504350"/>
              <a:gd name="connsiteY39" fmla="*/ 306398 h 481691"/>
              <a:gd name="connsiteX40" fmla="*/ 395695 w 504350"/>
              <a:gd name="connsiteY40" fmla="*/ 264919 h 481691"/>
              <a:gd name="connsiteX41" fmla="*/ 336878 w 504350"/>
              <a:gd name="connsiteY41" fmla="*/ 187720 h 481691"/>
              <a:gd name="connsiteX42" fmla="*/ 274838 w 504350"/>
              <a:gd name="connsiteY42" fmla="*/ 183229 h 481691"/>
              <a:gd name="connsiteX43" fmla="*/ 289801 w 504350"/>
              <a:gd name="connsiteY43" fmla="*/ 183229 h 481691"/>
              <a:gd name="connsiteX44" fmla="*/ 289801 w 504350"/>
              <a:gd name="connsiteY44" fmla="*/ 198979 h 481691"/>
              <a:gd name="connsiteX45" fmla="*/ 274838 w 504350"/>
              <a:gd name="connsiteY45" fmla="*/ 198979 h 481691"/>
              <a:gd name="connsiteX46" fmla="*/ 244125 w 504350"/>
              <a:gd name="connsiteY46" fmla="*/ 183229 h 481691"/>
              <a:gd name="connsiteX47" fmla="*/ 259088 w 504350"/>
              <a:gd name="connsiteY47" fmla="*/ 183229 h 481691"/>
              <a:gd name="connsiteX48" fmla="*/ 259088 w 504350"/>
              <a:gd name="connsiteY48" fmla="*/ 198979 h 481691"/>
              <a:gd name="connsiteX49" fmla="*/ 244125 w 504350"/>
              <a:gd name="connsiteY49" fmla="*/ 198979 h 481691"/>
              <a:gd name="connsiteX50" fmla="*/ 213413 w 504350"/>
              <a:gd name="connsiteY50" fmla="*/ 183229 h 481691"/>
              <a:gd name="connsiteX51" fmla="*/ 228376 w 504350"/>
              <a:gd name="connsiteY51" fmla="*/ 183229 h 481691"/>
              <a:gd name="connsiteX52" fmla="*/ 228376 w 504350"/>
              <a:gd name="connsiteY52" fmla="*/ 198979 h 481691"/>
              <a:gd name="connsiteX53" fmla="*/ 213413 w 504350"/>
              <a:gd name="connsiteY53" fmla="*/ 198979 h 481691"/>
              <a:gd name="connsiteX54" fmla="*/ 252000 w 504350"/>
              <a:gd name="connsiteY54" fmla="*/ 161178 h 481691"/>
              <a:gd name="connsiteX55" fmla="*/ 192569 w 504350"/>
              <a:gd name="connsiteY55" fmla="*/ 173077 h 481691"/>
              <a:gd name="connsiteX56" fmla="*/ 184815 w 504350"/>
              <a:gd name="connsiteY56" fmla="*/ 178256 h 481691"/>
              <a:gd name="connsiteX57" fmla="*/ 188705 w 504350"/>
              <a:gd name="connsiteY57" fmla="*/ 207543 h 481691"/>
              <a:gd name="connsiteX58" fmla="*/ 203963 w 504350"/>
              <a:gd name="connsiteY58" fmla="*/ 243866 h 481691"/>
              <a:gd name="connsiteX59" fmla="*/ 242858 w 504350"/>
              <a:gd name="connsiteY59" fmla="*/ 290206 h 481691"/>
              <a:gd name="connsiteX60" fmla="*/ 250510 w 504350"/>
              <a:gd name="connsiteY60" fmla="*/ 294138 h 481691"/>
              <a:gd name="connsiteX61" fmla="*/ 289296 w 504350"/>
              <a:gd name="connsiteY61" fmla="*/ 259874 h 481691"/>
              <a:gd name="connsiteX62" fmla="*/ 310435 w 504350"/>
              <a:gd name="connsiteY62" fmla="*/ 221286 h 481691"/>
              <a:gd name="connsiteX63" fmla="*/ 319527 w 504350"/>
              <a:gd name="connsiteY63" fmla="*/ 179701 h 481691"/>
              <a:gd name="connsiteX64" fmla="*/ 291375 w 504350"/>
              <a:gd name="connsiteY64" fmla="*/ 166691 h 481691"/>
              <a:gd name="connsiteX65" fmla="*/ 252000 w 504350"/>
              <a:gd name="connsiteY65" fmla="*/ 161178 h 481691"/>
              <a:gd name="connsiteX66" fmla="*/ 252871 w 504350"/>
              <a:gd name="connsiteY66" fmla="*/ 43327 h 481691"/>
              <a:gd name="connsiteX67" fmla="*/ 227884 w 504350"/>
              <a:gd name="connsiteY67" fmla="*/ 60280 h 481691"/>
              <a:gd name="connsiteX68" fmla="*/ 195387 w 504350"/>
              <a:gd name="connsiteY68" fmla="*/ 108847 h 481691"/>
              <a:gd name="connsiteX69" fmla="*/ 184147 w 504350"/>
              <a:gd name="connsiteY69" fmla="*/ 164976 h 481691"/>
              <a:gd name="connsiteX70" fmla="*/ 229212 w 504350"/>
              <a:gd name="connsiteY70" fmla="*/ 149612 h 481691"/>
              <a:gd name="connsiteX71" fmla="*/ 295313 w 504350"/>
              <a:gd name="connsiteY71" fmla="*/ 154091 h 481691"/>
              <a:gd name="connsiteX72" fmla="*/ 318878 w 504350"/>
              <a:gd name="connsiteY72" fmla="*/ 165922 h 481691"/>
              <a:gd name="connsiteX73" fmla="*/ 316585 w 504350"/>
              <a:gd name="connsiteY73" fmla="*/ 134391 h 481691"/>
              <a:gd name="connsiteX74" fmla="*/ 300038 w 504350"/>
              <a:gd name="connsiteY74" fmla="*/ 91878 h 481691"/>
              <a:gd name="connsiteX75" fmla="*/ 259802 w 504350"/>
              <a:gd name="connsiteY75" fmla="*/ 46708 h 481691"/>
              <a:gd name="connsiteX76" fmla="*/ 149207 w 504350"/>
              <a:gd name="connsiteY76" fmla="*/ 16906 h 481691"/>
              <a:gd name="connsiteX77" fmla="*/ 92138 w 504350"/>
              <a:gd name="connsiteY77" fmla="*/ 35966 h 481691"/>
              <a:gd name="connsiteX78" fmla="*/ 36225 w 504350"/>
              <a:gd name="connsiteY78" fmla="*/ 243866 h 481691"/>
              <a:gd name="connsiteX79" fmla="*/ 64701 w 504350"/>
              <a:gd name="connsiteY79" fmla="*/ 279574 h 481691"/>
              <a:gd name="connsiteX80" fmla="*/ 88888 w 504350"/>
              <a:gd name="connsiteY80" fmla="*/ 296143 h 481691"/>
              <a:gd name="connsiteX81" fmla="*/ 90563 w 504350"/>
              <a:gd name="connsiteY81" fmla="*/ 271428 h 481691"/>
              <a:gd name="connsiteX82" fmla="*/ 120340 w 504350"/>
              <a:gd name="connsiteY82" fmla="*/ 212120 h 481691"/>
              <a:gd name="connsiteX83" fmla="*/ 168261 w 504350"/>
              <a:gd name="connsiteY83" fmla="*/ 170634 h 481691"/>
              <a:gd name="connsiteX84" fmla="*/ 173250 w 504350"/>
              <a:gd name="connsiteY84" fmla="*/ 124953 h 481691"/>
              <a:gd name="connsiteX85" fmla="*/ 202585 w 504350"/>
              <a:gd name="connsiteY85" fmla="*/ 65792 h 481691"/>
              <a:gd name="connsiteX86" fmla="*/ 237082 w 504350"/>
              <a:gd name="connsiteY86" fmla="*/ 35625 h 481691"/>
              <a:gd name="connsiteX87" fmla="*/ 207310 w 504350"/>
              <a:gd name="connsiteY87" fmla="*/ 21102 h 481691"/>
              <a:gd name="connsiteX88" fmla="*/ 149207 w 504350"/>
              <a:gd name="connsiteY88" fmla="*/ 16906 h 481691"/>
              <a:gd name="connsiteX89" fmla="*/ 335475 w 504350"/>
              <a:gd name="connsiteY89" fmla="*/ 15491 h 481691"/>
              <a:gd name="connsiteX90" fmla="*/ 276179 w 504350"/>
              <a:gd name="connsiteY90" fmla="*/ 27513 h 481691"/>
              <a:gd name="connsiteX91" fmla="*/ 268034 w 504350"/>
              <a:gd name="connsiteY91" fmla="*/ 33039 h 481691"/>
              <a:gd name="connsiteX92" fmla="*/ 269978 w 504350"/>
              <a:gd name="connsiteY92" fmla="*/ 33985 h 481691"/>
              <a:gd name="connsiteX93" fmla="*/ 314213 w 504350"/>
              <a:gd name="connsiteY93" fmla="*/ 84003 h 481691"/>
              <a:gd name="connsiteX94" fmla="*/ 332681 w 504350"/>
              <a:gd name="connsiteY94" fmla="*/ 131070 h 481691"/>
              <a:gd name="connsiteX95" fmla="*/ 335973 w 504350"/>
              <a:gd name="connsiteY95" fmla="*/ 174505 h 481691"/>
              <a:gd name="connsiteX96" fmla="*/ 354622 w 504350"/>
              <a:gd name="connsiteY96" fmla="*/ 183868 h 481691"/>
              <a:gd name="connsiteX97" fmla="*/ 417129 w 504350"/>
              <a:gd name="connsiteY97" fmla="*/ 292740 h 481691"/>
              <a:gd name="connsiteX98" fmla="*/ 416709 w 504350"/>
              <a:gd name="connsiteY98" fmla="*/ 298947 h 481691"/>
              <a:gd name="connsiteX99" fmla="*/ 457415 w 504350"/>
              <a:gd name="connsiteY99" fmla="*/ 264489 h 481691"/>
              <a:gd name="connsiteX100" fmla="*/ 470925 w 504350"/>
              <a:gd name="connsiteY100" fmla="*/ 96603 h 481691"/>
              <a:gd name="connsiteX101" fmla="*/ 467775 w 504350"/>
              <a:gd name="connsiteY101" fmla="*/ 91091 h 481691"/>
              <a:gd name="connsiteX102" fmla="*/ 375638 w 504350"/>
              <a:gd name="connsiteY102" fmla="*/ 20216 h 481691"/>
              <a:gd name="connsiteX103" fmla="*/ 335475 w 504350"/>
              <a:gd name="connsiteY103" fmla="*/ 15491 h 481691"/>
              <a:gd name="connsiteX104" fmla="*/ 147546 w 504350"/>
              <a:gd name="connsiteY104" fmla="*/ 1279 h 481691"/>
              <a:gd name="connsiteX105" fmla="*/ 211937 w 504350"/>
              <a:gd name="connsiteY105" fmla="*/ 5746 h 481691"/>
              <a:gd name="connsiteX106" fmla="*/ 250046 w 504350"/>
              <a:gd name="connsiteY106" fmla="*/ 24287 h 481691"/>
              <a:gd name="connsiteX107" fmla="*/ 252000 w 504350"/>
              <a:gd name="connsiteY107" fmla="*/ 22578 h 481691"/>
              <a:gd name="connsiteX108" fmla="*/ 481950 w 504350"/>
              <a:gd name="connsiteY108" fmla="*/ 84003 h 481691"/>
              <a:gd name="connsiteX109" fmla="*/ 498488 w 504350"/>
              <a:gd name="connsiteY109" fmla="*/ 211578 h 481691"/>
              <a:gd name="connsiteX110" fmla="*/ 438343 w 504350"/>
              <a:gd name="connsiteY110" fmla="*/ 301255 h 481691"/>
              <a:gd name="connsiteX111" fmla="*/ 415728 w 504350"/>
              <a:gd name="connsiteY111" fmla="*/ 313418 h 481691"/>
              <a:gd name="connsiteX112" fmla="*/ 412650 w 504350"/>
              <a:gd name="connsiteY112" fmla="*/ 358841 h 481691"/>
              <a:gd name="connsiteX113" fmla="*/ 252000 w 504350"/>
              <a:gd name="connsiteY113" fmla="*/ 481691 h 481691"/>
              <a:gd name="connsiteX114" fmla="*/ 207900 w 504350"/>
              <a:gd name="connsiteY114" fmla="*/ 476178 h 481691"/>
              <a:gd name="connsiteX115" fmla="*/ 86084 w 504350"/>
              <a:gd name="connsiteY115" fmla="*/ 337529 h 481691"/>
              <a:gd name="connsiteX116" fmla="*/ 87768 w 504350"/>
              <a:gd name="connsiteY116" fmla="*/ 312667 h 481691"/>
              <a:gd name="connsiteX117" fmla="*/ 49415 w 504350"/>
              <a:gd name="connsiteY117" fmla="*/ 286982 h 481691"/>
              <a:gd name="connsiteX118" fmla="*/ 0 w 504350"/>
              <a:gd name="connsiteY118" fmla="*/ 168266 h 481691"/>
              <a:gd name="connsiteX119" fmla="*/ 84263 w 504350"/>
              <a:gd name="connsiteY119" fmla="*/ 22578 h 481691"/>
              <a:gd name="connsiteX120" fmla="*/ 147546 w 504350"/>
              <a:gd name="connsiteY120" fmla="*/ 1279 h 48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04350" h="481691">
                <a:moveTo>
                  <a:pt x="254869" y="312112"/>
                </a:moveTo>
                <a:lnTo>
                  <a:pt x="252787" y="313953"/>
                </a:lnTo>
                <a:cubicBezTo>
                  <a:pt x="226800" y="328128"/>
                  <a:pt x="197663" y="336003"/>
                  <a:pt x="168525" y="336003"/>
                </a:cubicBezTo>
                <a:cubicBezTo>
                  <a:pt x="145294" y="336003"/>
                  <a:pt x="123145" y="331327"/>
                  <a:pt x="102990" y="322862"/>
                </a:cubicBezTo>
                <a:lnTo>
                  <a:pt x="99975" y="320842"/>
                </a:lnTo>
                <a:lnTo>
                  <a:pt x="110336" y="372598"/>
                </a:lnTo>
                <a:cubicBezTo>
                  <a:pt x="133334" y="427452"/>
                  <a:pt x="187229" y="466138"/>
                  <a:pt x="250425" y="466728"/>
                </a:cubicBezTo>
                <a:cubicBezTo>
                  <a:pt x="313623" y="466728"/>
                  <a:pt x="367960" y="428633"/>
                  <a:pt x="391511" y="374037"/>
                </a:cubicBezTo>
                <a:lnTo>
                  <a:pt x="402804" y="320370"/>
                </a:lnTo>
                <a:lnTo>
                  <a:pt x="390736" y="326861"/>
                </a:lnTo>
                <a:cubicBezTo>
                  <a:pt x="373522" y="332804"/>
                  <a:pt x="355163" y="336003"/>
                  <a:pt x="336263" y="336003"/>
                </a:cubicBezTo>
                <a:cubicBezTo>
                  <a:pt x="321300" y="336003"/>
                  <a:pt x="307125" y="334428"/>
                  <a:pt x="292163" y="330491"/>
                </a:cubicBezTo>
                <a:close/>
                <a:moveTo>
                  <a:pt x="244125" y="244654"/>
                </a:moveTo>
                <a:lnTo>
                  <a:pt x="259088" y="244654"/>
                </a:lnTo>
                <a:lnTo>
                  <a:pt x="259088" y="260404"/>
                </a:lnTo>
                <a:lnTo>
                  <a:pt x="244125" y="260404"/>
                </a:lnTo>
                <a:close/>
                <a:moveTo>
                  <a:pt x="259875" y="213941"/>
                </a:moveTo>
                <a:lnTo>
                  <a:pt x="274838" y="213941"/>
                </a:lnTo>
                <a:lnTo>
                  <a:pt x="274838" y="229691"/>
                </a:lnTo>
                <a:lnTo>
                  <a:pt x="259875" y="229691"/>
                </a:lnTo>
                <a:close/>
                <a:moveTo>
                  <a:pt x="229163" y="213941"/>
                </a:moveTo>
                <a:lnTo>
                  <a:pt x="244126" y="213941"/>
                </a:lnTo>
                <a:lnTo>
                  <a:pt x="244126" y="229691"/>
                </a:lnTo>
                <a:lnTo>
                  <a:pt x="229163" y="229691"/>
                </a:lnTo>
                <a:close/>
                <a:moveTo>
                  <a:pt x="170176" y="188033"/>
                </a:moveTo>
                <a:lnTo>
                  <a:pt x="143916" y="205574"/>
                </a:lnTo>
                <a:cubicBezTo>
                  <a:pt x="130036" y="219306"/>
                  <a:pt x="118765" y="235671"/>
                  <a:pt x="110914" y="253870"/>
                </a:cubicBezTo>
                <a:lnTo>
                  <a:pt x="100365" y="304006"/>
                </a:lnTo>
                <a:lnTo>
                  <a:pt x="101245" y="304608"/>
                </a:lnTo>
                <a:cubicBezTo>
                  <a:pt x="127652" y="317546"/>
                  <a:pt x="157506" y="322788"/>
                  <a:pt x="186945" y="319170"/>
                </a:cubicBezTo>
                <a:lnTo>
                  <a:pt x="235663" y="302648"/>
                </a:lnTo>
                <a:lnTo>
                  <a:pt x="232387" y="301034"/>
                </a:lnTo>
                <a:cubicBezTo>
                  <a:pt x="206584" y="280989"/>
                  <a:pt x="187370" y="253802"/>
                  <a:pt x="176822" y="223209"/>
                </a:cubicBezTo>
                <a:close/>
                <a:moveTo>
                  <a:pt x="334863" y="186789"/>
                </a:moveTo>
                <a:lnTo>
                  <a:pt x="326137" y="227074"/>
                </a:lnTo>
                <a:cubicBezTo>
                  <a:pt x="320495" y="242233"/>
                  <a:pt x="312672" y="256623"/>
                  <a:pt x="302806" y="269718"/>
                </a:cubicBezTo>
                <a:lnTo>
                  <a:pt x="266122" y="302160"/>
                </a:lnTo>
                <a:lnTo>
                  <a:pt x="294821" y="316907"/>
                </a:lnTo>
                <a:cubicBezTo>
                  <a:pt x="313573" y="322321"/>
                  <a:pt x="333383" y="324142"/>
                  <a:pt x="353132" y="322050"/>
                </a:cubicBezTo>
                <a:lnTo>
                  <a:pt x="402599" y="306398"/>
                </a:lnTo>
                <a:lnTo>
                  <a:pt x="395695" y="264919"/>
                </a:lnTo>
                <a:cubicBezTo>
                  <a:pt x="384916" y="233493"/>
                  <a:pt x="364195" y="206349"/>
                  <a:pt x="336878" y="187720"/>
                </a:cubicBezTo>
                <a:close/>
                <a:moveTo>
                  <a:pt x="274838" y="183229"/>
                </a:moveTo>
                <a:lnTo>
                  <a:pt x="289801" y="183229"/>
                </a:lnTo>
                <a:lnTo>
                  <a:pt x="289801" y="198979"/>
                </a:lnTo>
                <a:lnTo>
                  <a:pt x="274838" y="198979"/>
                </a:lnTo>
                <a:close/>
                <a:moveTo>
                  <a:pt x="244125" y="183229"/>
                </a:moveTo>
                <a:lnTo>
                  <a:pt x="259088" y="183229"/>
                </a:lnTo>
                <a:lnTo>
                  <a:pt x="259088" y="198979"/>
                </a:lnTo>
                <a:lnTo>
                  <a:pt x="244125" y="198979"/>
                </a:lnTo>
                <a:close/>
                <a:moveTo>
                  <a:pt x="213413" y="183229"/>
                </a:moveTo>
                <a:lnTo>
                  <a:pt x="228376" y="183229"/>
                </a:lnTo>
                <a:lnTo>
                  <a:pt x="228376" y="198979"/>
                </a:lnTo>
                <a:lnTo>
                  <a:pt x="213413" y="198979"/>
                </a:lnTo>
                <a:close/>
                <a:moveTo>
                  <a:pt x="252000" y="161178"/>
                </a:moveTo>
                <a:cubicBezTo>
                  <a:pt x="230935" y="161178"/>
                  <a:pt x="210854" y="165411"/>
                  <a:pt x="192569" y="173077"/>
                </a:cubicBezTo>
                <a:lnTo>
                  <a:pt x="184815" y="178256"/>
                </a:lnTo>
                <a:lnTo>
                  <a:pt x="188705" y="207543"/>
                </a:lnTo>
                <a:cubicBezTo>
                  <a:pt x="192151" y="220241"/>
                  <a:pt x="197269" y="232447"/>
                  <a:pt x="203963" y="243866"/>
                </a:cubicBezTo>
                <a:cubicBezTo>
                  <a:pt x="214004" y="262372"/>
                  <a:pt x="227342" y="277925"/>
                  <a:pt x="242858" y="290206"/>
                </a:cubicBezTo>
                <a:lnTo>
                  <a:pt x="250510" y="294138"/>
                </a:lnTo>
                <a:lnTo>
                  <a:pt x="289296" y="259874"/>
                </a:lnTo>
                <a:cubicBezTo>
                  <a:pt x="298220" y="248034"/>
                  <a:pt x="305310" y="235010"/>
                  <a:pt x="310435" y="221286"/>
                </a:cubicBezTo>
                <a:lnTo>
                  <a:pt x="319527" y="179701"/>
                </a:lnTo>
                <a:lnTo>
                  <a:pt x="291375" y="166691"/>
                </a:lnTo>
                <a:cubicBezTo>
                  <a:pt x="278775" y="162753"/>
                  <a:pt x="265388" y="161178"/>
                  <a:pt x="252000" y="161178"/>
                </a:cubicBezTo>
                <a:close/>
                <a:moveTo>
                  <a:pt x="252871" y="43327"/>
                </a:moveTo>
                <a:lnTo>
                  <a:pt x="227884" y="60280"/>
                </a:lnTo>
                <a:cubicBezTo>
                  <a:pt x="214152" y="74111"/>
                  <a:pt x="203053" y="90574"/>
                  <a:pt x="195387" y="108847"/>
                </a:cubicBezTo>
                <a:lnTo>
                  <a:pt x="184147" y="164976"/>
                </a:lnTo>
                <a:lnTo>
                  <a:pt x="229212" y="149612"/>
                </a:lnTo>
                <a:cubicBezTo>
                  <a:pt x="250672" y="146708"/>
                  <a:pt x="273066" y="147988"/>
                  <a:pt x="295313" y="154091"/>
                </a:cubicBezTo>
                <a:lnTo>
                  <a:pt x="318878" y="165922"/>
                </a:lnTo>
                <a:lnTo>
                  <a:pt x="316585" y="134391"/>
                </a:lnTo>
                <a:cubicBezTo>
                  <a:pt x="313336" y="119794"/>
                  <a:pt x="307864" y="105463"/>
                  <a:pt x="300038" y="91878"/>
                </a:cubicBezTo>
                <a:cubicBezTo>
                  <a:pt x="289407" y="73766"/>
                  <a:pt x="275626" y="58606"/>
                  <a:pt x="259802" y="46708"/>
                </a:cubicBezTo>
                <a:close/>
                <a:moveTo>
                  <a:pt x="149207" y="16906"/>
                </a:moveTo>
                <a:cubicBezTo>
                  <a:pt x="129642" y="19281"/>
                  <a:pt x="110250" y="25532"/>
                  <a:pt x="92138" y="35966"/>
                </a:cubicBezTo>
                <a:cubicBezTo>
                  <a:pt x="18900" y="78491"/>
                  <a:pt x="-5513" y="171416"/>
                  <a:pt x="36225" y="243866"/>
                </a:cubicBezTo>
                <a:cubicBezTo>
                  <a:pt x="44051" y="257451"/>
                  <a:pt x="53704" y="269401"/>
                  <a:pt x="64701" y="279574"/>
                </a:cubicBezTo>
                <a:lnTo>
                  <a:pt x="88888" y="296143"/>
                </a:lnTo>
                <a:lnTo>
                  <a:pt x="90563" y="271428"/>
                </a:lnTo>
                <a:cubicBezTo>
                  <a:pt x="96666" y="249181"/>
                  <a:pt x="106952" y="229199"/>
                  <a:pt x="120340" y="212120"/>
                </a:cubicBezTo>
                <a:lnTo>
                  <a:pt x="168261" y="170634"/>
                </a:lnTo>
                <a:lnTo>
                  <a:pt x="173250" y="124953"/>
                </a:lnTo>
                <a:cubicBezTo>
                  <a:pt x="179157" y="103297"/>
                  <a:pt x="189198" y="83216"/>
                  <a:pt x="202585" y="65792"/>
                </a:cubicBezTo>
                <a:lnTo>
                  <a:pt x="237082" y="35625"/>
                </a:lnTo>
                <a:lnTo>
                  <a:pt x="207310" y="21102"/>
                </a:lnTo>
                <a:cubicBezTo>
                  <a:pt x="188509" y="16032"/>
                  <a:pt x="168772" y="14531"/>
                  <a:pt x="149207" y="16906"/>
                </a:cubicBezTo>
                <a:close/>
                <a:moveTo>
                  <a:pt x="335475" y="15491"/>
                </a:moveTo>
                <a:cubicBezTo>
                  <a:pt x="314410" y="15491"/>
                  <a:pt x="294378" y="19773"/>
                  <a:pt x="276179" y="27513"/>
                </a:cubicBezTo>
                <a:lnTo>
                  <a:pt x="268034" y="33039"/>
                </a:lnTo>
                <a:lnTo>
                  <a:pt x="269978" y="33985"/>
                </a:lnTo>
                <a:cubicBezTo>
                  <a:pt x="287438" y="47138"/>
                  <a:pt x="302597" y="63922"/>
                  <a:pt x="314213" y="84003"/>
                </a:cubicBezTo>
                <a:cubicBezTo>
                  <a:pt x="322925" y="99064"/>
                  <a:pt x="329034" y="114928"/>
                  <a:pt x="332681" y="131070"/>
                </a:cubicBezTo>
                <a:lnTo>
                  <a:pt x="335973" y="174505"/>
                </a:lnTo>
                <a:lnTo>
                  <a:pt x="354622" y="183868"/>
                </a:lnTo>
                <a:cubicBezTo>
                  <a:pt x="388779" y="210643"/>
                  <a:pt x="411322" y="249821"/>
                  <a:pt x="417129" y="292740"/>
                </a:cubicBezTo>
                <a:lnTo>
                  <a:pt x="416709" y="298947"/>
                </a:lnTo>
                <a:lnTo>
                  <a:pt x="457415" y="264489"/>
                </a:lnTo>
                <a:cubicBezTo>
                  <a:pt x="494255" y="217829"/>
                  <a:pt x="501638" y="152122"/>
                  <a:pt x="470925" y="96603"/>
                </a:cubicBezTo>
                <a:cubicBezTo>
                  <a:pt x="470138" y="95028"/>
                  <a:pt x="468563" y="92666"/>
                  <a:pt x="467775" y="91091"/>
                </a:cubicBezTo>
                <a:cubicBezTo>
                  <a:pt x="447300" y="56441"/>
                  <a:pt x="414225" y="30453"/>
                  <a:pt x="375638" y="20216"/>
                </a:cubicBezTo>
                <a:cubicBezTo>
                  <a:pt x="362250" y="17853"/>
                  <a:pt x="348863" y="15491"/>
                  <a:pt x="335475" y="15491"/>
                </a:cubicBezTo>
                <a:close/>
                <a:moveTo>
                  <a:pt x="147546" y="1279"/>
                </a:moveTo>
                <a:cubicBezTo>
                  <a:pt x="169239" y="-1416"/>
                  <a:pt x="191117" y="184"/>
                  <a:pt x="211937" y="5746"/>
                </a:cubicBezTo>
                <a:lnTo>
                  <a:pt x="250046" y="24287"/>
                </a:lnTo>
                <a:lnTo>
                  <a:pt x="252000" y="22578"/>
                </a:lnTo>
                <a:cubicBezTo>
                  <a:pt x="332325" y="-23884"/>
                  <a:pt x="435488" y="3678"/>
                  <a:pt x="481950" y="84003"/>
                </a:cubicBezTo>
                <a:cubicBezTo>
                  <a:pt x="504000" y="122591"/>
                  <a:pt x="510300" y="168266"/>
                  <a:pt x="498488" y="211578"/>
                </a:cubicBezTo>
                <a:cubicBezTo>
                  <a:pt x="488644" y="248197"/>
                  <a:pt x="466988" y="279303"/>
                  <a:pt x="438343" y="301255"/>
                </a:cubicBezTo>
                <a:lnTo>
                  <a:pt x="415728" y="313418"/>
                </a:lnTo>
                <a:lnTo>
                  <a:pt x="412650" y="358841"/>
                </a:lnTo>
                <a:cubicBezTo>
                  <a:pt x="393750" y="431291"/>
                  <a:pt x="327600" y="481691"/>
                  <a:pt x="252000" y="481691"/>
                </a:cubicBezTo>
                <a:cubicBezTo>
                  <a:pt x="237038" y="481691"/>
                  <a:pt x="222863" y="479328"/>
                  <a:pt x="207900" y="476178"/>
                </a:cubicBezTo>
                <a:cubicBezTo>
                  <a:pt x="141160" y="457869"/>
                  <a:pt x="94795" y="401908"/>
                  <a:pt x="86084" y="337529"/>
                </a:cubicBezTo>
                <a:lnTo>
                  <a:pt x="87768" y="312667"/>
                </a:lnTo>
                <a:lnTo>
                  <a:pt x="49415" y="286982"/>
                </a:lnTo>
                <a:cubicBezTo>
                  <a:pt x="18900" y="256663"/>
                  <a:pt x="0" y="214729"/>
                  <a:pt x="0" y="168266"/>
                </a:cubicBezTo>
                <a:cubicBezTo>
                  <a:pt x="0" y="108416"/>
                  <a:pt x="32288" y="52503"/>
                  <a:pt x="84263" y="22578"/>
                </a:cubicBezTo>
                <a:cubicBezTo>
                  <a:pt x="104344" y="10963"/>
                  <a:pt x="125853" y="3974"/>
                  <a:pt x="147546" y="1279"/>
                </a:cubicBezTo>
                <a:close/>
              </a:path>
            </a:pathLst>
          </a:custGeom>
          <a:solidFill>
            <a:schemeClr val="accent1"/>
          </a:solidFill>
          <a:ln w="7739" cap="flat">
            <a:noFill/>
            <a:prstDash val="solid"/>
            <a:miter/>
          </a:ln>
        </p:spPr>
        <p:txBody>
          <a:bodyPr rtlCol="0" anchor="ctr"/>
          <a:lstStyle/>
          <a:p>
            <a:pPr defTabSz="457200"/>
            <a:endParaRPr lang="zh-CN" altLang="en-US">
              <a:solidFill>
                <a:srgbClr val="222222"/>
              </a:solidFill>
              <a:latin typeface="Arial" panose="020B0604020202020204" pitchFamily="34" charset="0"/>
              <a:ea typeface="微软雅黑" panose="020B0503020204020204" charset="-122"/>
              <a:sym typeface="Arial" panose="020B0604020202020204" pitchFamily="34" charset="0"/>
            </a:endParaRPr>
          </a:p>
        </p:txBody>
      </p:sp>
      <p:sp>
        <p:nvSpPr>
          <p:cNvPr id="21" name="TextBox 5"/>
          <p:cNvSpPr txBox="1"/>
          <p:nvPr>
            <p:custDataLst>
              <p:tags r:id="rId17"/>
            </p:custDataLst>
          </p:nvPr>
        </p:nvSpPr>
        <p:spPr>
          <a:xfrm>
            <a:off x="3171380" y="503554"/>
            <a:ext cx="5849241" cy="565403"/>
          </a:xfrm>
          <a:prstGeom prst="rect">
            <a:avLst/>
          </a:prstGeom>
          <a:noFill/>
        </p:spPr>
        <p:txBody>
          <a:bodyPr wrap="square" lIns="90000" tIns="46800" rIns="90000" bIns="46800" rtlCol="0" anchor="b" anchorCtr="0">
            <a:normAutofit fontScale="97500" lnSpcReduction="10000"/>
          </a:bodyPr>
          <a:lstStyle/>
          <a:p>
            <a:pPr algn="ctr" defTabSz="457200"/>
            <a:r>
              <a:rPr lang="zh-CN" altLang="en-US" sz="3200" b="1" spc="300"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相关技术概论</a:t>
            </a:r>
          </a:p>
        </p:txBody>
      </p:sp>
      <p:grpSp>
        <p:nvGrpSpPr>
          <p:cNvPr id="25" name="组合 24"/>
          <p:cNvGrpSpPr/>
          <p:nvPr>
            <p:custDataLst>
              <p:tags r:id="rId18"/>
            </p:custDataLst>
          </p:nvPr>
        </p:nvGrpSpPr>
        <p:grpSpPr>
          <a:xfrm rot="16200000">
            <a:off x="11259731" y="-808444"/>
            <a:ext cx="1724838" cy="1724838"/>
            <a:chOff x="11274882" y="5925396"/>
            <a:chExt cx="1724838" cy="1724838"/>
          </a:xfrm>
        </p:grpSpPr>
        <p:sp>
          <p:nvSpPr>
            <p:cNvPr id="26" name="任意多边形: 形状 25"/>
            <p:cNvSpPr/>
            <p:nvPr>
              <p:custDataLst>
                <p:tags r:id="rId23"/>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28" name="弧形 27"/>
            <p:cNvSpPr/>
            <p:nvPr>
              <p:custDataLst>
                <p:tags r:id="rId24"/>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弧形 29"/>
            <p:cNvSpPr/>
            <p:nvPr>
              <p:custDataLst>
                <p:tags r:id="rId25"/>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1" name="组合 30"/>
          <p:cNvGrpSpPr/>
          <p:nvPr>
            <p:custDataLst>
              <p:tags r:id="rId19"/>
            </p:custDataLst>
          </p:nvPr>
        </p:nvGrpSpPr>
        <p:grpSpPr>
          <a:xfrm rot="5400000">
            <a:off x="-793361" y="5939858"/>
            <a:ext cx="1724838" cy="1724838"/>
            <a:chOff x="11274882" y="5925396"/>
            <a:chExt cx="1724838" cy="1724838"/>
          </a:xfrm>
        </p:grpSpPr>
        <p:sp>
          <p:nvSpPr>
            <p:cNvPr id="32" name="任意多边形: 形状 31"/>
            <p:cNvSpPr/>
            <p:nvPr>
              <p:custDataLst>
                <p:tags r:id="rId20"/>
              </p:custDataLst>
            </p:nvPr>
          </p:nvSpPr>
          <p:spPr>
            <a:xfrm rot="16200000">
              <a:off x="11375505" y="6041504"/>
              <a:ext cx="832891" cy="800100"/>
            </a:xfrm>
            <a:custGeom>
              <a:avLst/>
              <a:gdLst>
                <a:gd name="connsiteX0" fmla="*/ 223681 w 3018206"/>
                <a:gd name="connsiteY0" fmla="*/ 0 h 2895603"/>
                <a:gd name="connsiteX1" fmla="*/ 3018206 w 3018206"/>
                <a:gd name="connsiteY1" fmla="*/ 2794525 h 2895603"/>
                <a:gd name="connsiteX2" fmla="*/ 3013102 w 3018206"/>
                <a:gd name="connsiteY2" fmla="*/ 2895603 h 2895603"/>
                <a:gd name="connsiteX3" fmla="*/ 2156299 w 3018206"/>
                <a:gd name="connsiteY3" fmla="*/ 2895603 h 2895603"/>
                <a:gd name="connsiteX4" fmla="*/ 2161403 w 3018206"/>
                <a:gd name="connsiteY4" fmla="*/ 2794525 h 2895603"/>
                <a:gd name="connsiteX5" fmla="*/ 223680 w 3018206"/>
                <a:gd name="connsiteY5" fmla="*/ 856802 h 2895603"/>
                <a:gd name="connsiteX6" fmla="*/ 25559 w 3018206"/>
                <a:gd name="connsiteY6" fmla="*/ 866807 h 2895603"/>
                <a:gd name="connsiteX7" fmla="*/ 0 w 3018206"/>
                <a:gd name="connsiteY7" fmla="*/ 870707 h 2895603"/>
                <a:gd name="connsiteX8" fmla="*/ 0 w 3018206"/>
                <a:gd name="connsiteY8" fmla="*/ 11295 h 289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206" h="2895603">
                  <a:moveTo>
                    <a:pt x="223681" y="0"/>
                  </a:moveTo>
                  <a:cubicBezTo>
                    <a:pt x="1767055" y="0"/>
                    <a:pt x="3018206" y="1251151"/>
                    <a:pt x="3018206" y="2794525"/>
                  </a:cubicBezTo>
                  <a:lnTo>
                    <a:pt x="3013102" y="2895603"/>
                  </a:lnTo>
                  <a:lnTo>
                    <a:pt x="2156299" y="2895603"/>
                  </a:lnTo>
                  <a:lnTo>
                    <a:pt x="2161403" y="2794525"/>
                  </a:lnTo>
                  <a:cubicBezTo>
                    <a:pt x="2161403" y="1724350"/>
                    <a:pt x="1293855" y="856802"/>
                    <a:pt x="223680" y="856802"/>
                  </a:cubicBezTo>
                  <a:cubicBezTo>
                    <a:pt x="156794" y="856802"/>
                    <a:pt x="90700" y="860191"/>
                    <a:pt x="25559" y="866807"/>
                  </a:cubicBezTo>
                  <a:lnTo>
                    <a:pt x="0" y="870707"/>
                  </a:lnTo>
                  <a:lnTo>
                    <a:pt x="0" y="112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33" name="弧形 32"/>
            <p:cNvSpPr/>
            <p:nvPr>
              <p:custDataLst>
                <p:tags r:id="rId21"/>
              </p:custDataLst>
            </p:nvPr>
          </p:nvSpPr>
          <p:spPr>
            <a:xfrm rot="16200000">
              <a:off x="11274882" y="5925396"/>
              <a:ext cx="1724838" cy="1724838"/>
            </a:xfrm>
            <a:prstGeom prst="arc">
              <a:avLst>
                <a:gd name="adj1" fmla="val 15922867"/>
                <a:gd name="adj2" fmla="val 234611"/>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custDataLst>
                <p:tags r:id="rId22"/>
              </p:custDataLst>
            </p:nvPr>
          </p:nvSpPr>
          <p:spPr>
            <a:xfrm rot="16200000">
              <a:off x="11687827" y="6309342"/>
              <a:ext cx="916130" cy="916130"/>
            </a:xfrm>
            <a:prstGeom prst="arc">
              <a:avLst>
                <a:gd name="adj1" fmla="val 15502081"/>
                <a:gd name="adj2" fmla="val 356385"/>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ustDataLst>
      <p:tags r:id="rId1"/>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a:lstStyle/>
          <a:p>
            <a:r>
              <a:rPr lang="zh-CN" altLang="en-US" dirty="0"/>
              <a:t>软件框架图</a:t>
            </a:r>
          </a:p>
        </p:txBody>
      </p:sp>
      <p:sp>
        <p:nvSpPr>
          <p:cNvPr id="16" name="文本框 15"/>
          <p:cNvSpPr txBox="1"/>
          <p:nvPr>
            <p:custDataLst>
              <p:tags r:id="rId3"/>
            </p:custDataLst>
          </p:nvPr>
        </p:nvSpPr>
        <p:spPr>
          <a:xfrm>
            <a:off x="4448500" y="2167148"/>
            <a:ext cx="2529149" cy="923330"/>
          </a:xfrm>
          <a:prstGeom prst="rect">
            <a:avLst/>
          </a:prstGeom>
          <a:noFill/>
        </p:spPr>
        <p:txBody>
          <a:bodyPr vert="horz" wrap="square" rtlCol="0" anchor="b" anchorCtr="0">
            <a:normAutofit/>
          </a:bodyPr>
          <a:lstStyle>
            <a:defPPr>
              <a:defRPr lang="zh-CN"/>
            </a:defPPr>
            <a:lvl1pPr algn="ctr">
              <a:defRPr sz="5400" b="1">
                <a:solidFill>
                  <a:srgbClr val="C2B091"/>
                </a:solidFill>
                <a:latin typeface="汉仪旗黑-85S" panose="00020600040101010101" pitchFamily="18" charset="-122"/>
                <a:ea typeface="汉仪旗黑-85S" panose="00020600040101010101" pitchFamily="18" charset="-122"/>
              </a:defRPr>
            </a:lvl1pPr>
          </a:lstStyle>
          <a:p>
            <a:pPr algn="l"/>
            <a:r>
              <a:rPr lang="en-US" altLang="zh-CN" baseline="0" dirty="0">
                <a:solidFill>
                  <a:schemeClr val="accent1"/>
                </a:solidFill>
                <a:latin typeface="Arial" panose="020B0604020202020204" pitchFamily="34" charset="0"/>
                <a:ea typeface="汉仪旗黑-85S" panose="00020600040101010101" pitchFamily="18" charset="-122"/>
                <a:sym typeface="Arial" panose="020B0604020202020204" pitchFamily="34" charset="0"/>
              </a:rPr>
              <a:t>03</a:t>
            </a:r>
          </a:p>
        </p:txBody>
      </p:sp>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PA" val="v5.2.9"/>
  <p:tag name="PAMAINTYPE" val="4"/>
  <p:tag name="PATYPE" val="159"/>
  <p:tag name="PASUBTYPE" val="160"/>
  <p:tag name="RESOURCELIBID_SHAPE" val="33554"/>
  <p:tag name="RESOURCELIB_SHAPETYPE" val="4"/>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PA" val="v5.2.9"/>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PA" val="v5.2.9"/>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PA" val="v5.2.9"/>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PA" val="v5.2.9"/>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67.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Lst>
</file>

<file path=ppt/tags/tag17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1"/>
  <p:tag name="KSO_WM_UNIT_ID" val="_13*i*1"/>
  <p:tag name="KSO_WM_UNIT_LAYERLEVEL" val="1"/>
  <p:tag name="KSO_WM_TAG_VERSION" val="1.0"/>
  <p:tag name="KSO_WM_BEAUTIFY_FLAG" val="#wm#"/>
  <p:tag name="KSO_WM_SLIDE_BK_DARK_LIGHT" val="2"/>
  <p:tag name="KSO_WM_UNIT_BK_DARK_LIGHT" val="2"/>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2"/>
</p:tagLst>
</file>

<file path=ppt/tags/tag18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2"/>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1"/>
  <p:tag name="KSO_WM_UNIT_ID" val="_14*i*1"/>
  <p:tag name="KSO_WM_UNIT_LAYERLEVEL" val="1"/>
  <p:tag name="KSO_WM_TAG_VERSION" val="1.0"/>
  <p:tag name="KSO_WM_BEAUTIFY_FLAG" val="#wm#"/>
  <p:tag name="KSO_WM_SLIDE_BK_DARK_LIGHT" val="2"/>
  <p:tag name="KSO_WM_UNIT_BK_DARK_LIGHT" val="2"/>
</p:tagLst>
</file>

<file path=ppt/tags/tag18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6.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SLIDE_BACKGROUND_TYPE" val="leftRight"/>
  <p:tag name="KSO_WM_SLIDE_BK_DARK_LIGHT" val="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1"/>
  <p:tag name="KSO_WM_UNIT_ID" val="_15*i*1"/>
  <p:tag name="KSO_WM_UNIT_LAYERLEVEL" val="1"/>
  <p:tag name="KSO_WM_TAG_VERSION" val="1.0"/>
  <p:tag name="KSO_WM_BEAUTIFY_FLAG" val="#wm#"/>
  <p:tag name="KSO_WM_SLIDE_BK_DARK_LIGHT" val="2"/>
  <p:tag name="KSO_WM_UNIT_BK_DARK_LIGHT" val="2"/>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SLIDE_BACKGROUND_TYPE" val="topBottom"/>
  <p:tag name="KSO_WM_SLIDE_BK_DARK_LIGHT" val="2"/>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1"/>
  <p:tag name="KSO_WM_UNIT_ID" val="_16*i*1"/>
  <p:tag name="KSO_WM_UNIT_LAYERLEVEL" val="1"/>
  <p:tag name="KSO_WM_TAG_VERSION" val="1.0"/>
  <p:tag name="KSO_WM_BEAUTIFY_FLAG" val="#wm#"/>
  <p:tag name="KSO_WM_SLIDE_BK_DARK_LIGHT" val="2"/>
  <p:tag name="KSO_WM_UNIT_BK_DARK_LIGHT" val="2"/>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1"/>
  <p:tag name="KSO_WM_UNIT_ID" val="_17*i*1"/>
  <p:tag name="KSO_WM_UNIT_LAYERLEVEL" val="1"/>
  <p:tag name="KSO_WM_TAG_VERSION" val="1.0"/>
  <p:tag name="KSO_WM_BEAUTIFY_FLAG" val="#wm#"/>
  <p:tag name="KSO_WM_UNIT_BK_DARK_LIGHT"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Lst>
</file>

<file path=ppt/tags/tag243.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1"/>
  <p:tag name="KSO_WM_UNIT_ID" val="_18*i*1"/>
  <p:tag name="KSO_WM_UNIT_LAYERLEVEL" val="1"/>
  <p:tag name="KSO_WM_TAG_VERSION" val="1.0"/>
  <p:tag name="KSO_WM_BEAUTIFY_FLAG" val="#wm#"/>
  <p:tag name="KSO_WM_SLIDE_BK_DARK_LIGHT" val="2"/>
  <p:tag name="KSO_WM_UNIT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 name="KSO_WM_SLIDE_BACKGROUND_TYPE" val="belt"/>
  <p:tag name="KSO_WM_SLIDE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SLIDE_ID" val="custom20205296_1"/>
  <p:tag name="KSO_WM_TEMPLATE_SUBCATEGORY" val="17"/>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5296"/>
  <p:tag name="KSO_WM_SLIDE_LAYOUT" val="a_b"/>
  <p:tag name="KSO_WM_SLIDE_LAYOUT_CNT" val="1_3"/>
  <p:tag name="KSO_WM_TEMPLATE_THUMBS_INDEX" val="1、4、7、10、12、15、18、19、21、22、23、24、26"/>
</p:tagLst>
</file>

<file path=ppt/tags/tag2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5296_1*a*1"/>
  <p:tag name="KSO_WM_TEMPLATE_CATEGORY" val="custom"/>
  <p:tag name="KSO_WM_TEMPLATE_INDEX" val="20205296"/>
  <p:tag name="KSO_WM_UNIT_LAYERLEVEL" val="1"/>
  <p:tag name="KSO_WM_TAG_VERSION" val="1.0"/>
  <p:tag name="KSO_WM_BEAUTIFY_FLAG" val="#wm#"/>
  <p:tag name="KSO_WM_UNIT_PRESET_TEXT" val="简约工作汇报"/>
  <p:tag name="KSO_WM_UNIT_TEXT_FILL_FORE_SCHEMECOLOR_INDEX_BRIGHTNESS" val="0.15"/>
  <p:tag name="KSO_WM_UNIT_TEXT_FILL_FORE_SCHEMECOLOR_INDEX" val="13"/>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b"/>
  <p:tag name="KSO_WM_UNIT_INDEX" val="2"/>
  <p:tag name="KSO_WM_UNIT_ID" val="custom20205296_1*b*2"/>
  <p:tag name="KSO_WM_TEMPLATE_CATEGORY" val="custom"/>
  <p:tag name="KSO_WM_TEMPLATE_INDEX" val="20205296"/>
  <p:tag name="KSO_WM_UNIT_LAYERLEVEL" val="1"/>
  <p:tag name="KSO_WM_TAG_VERSION" val="1.0"/>
  <p:tag name="KSO_WM_BEAUTIFY_FLAG" val="#wm#"/>
  <p:tag name="KSO_WM_UNIT_PRESET_TEXT" val="汇报人姓名"/>
  <p:tag name="KSO_WM_UNIT_TEXT_FILL_FORE_SCHEMECOLOR_INDEX_BRIGHTNESS" val="0.15"/>
  <p:tag name="KSO_WM_UNIT_TEXT_FILL_FORE_SCHEMECOLOR_INDEX" val="13"/>
  <p:tag name="KSO_WM_UNIT_TEXT_FILL_TYPE" val="1"/>
</p:tagLst>
</file>

<file path=ppt/tags/tag2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b"/>
  <p:tag name="KSO_WM_UNIT_INDEX" val="3"/>
  <p:tag name="KSO_WM_UNIT_ID" val="custom20205296_1*b*3"/>
  <p:tag name="KSO_WM_TEMPLATE_CATEGORY" val="custom"/>
  <p:tag name="KSO_WM_TEMPLATE_INDEX" val="20205296"/>
  <p:tag name="KSO_WM_UNIT_LAYERLEVEL" val="1"/>
  <p:tag name="KSO_WM_TAG_VERSION" val="1.0"/>
  <p:tag name="KSO_WM_BEAUTIFY_FLAG" val="#wm#"/>
  <p:tag name="KSO_WM_UNIT_PRESET_TEXT" val="汇报时间"/>
  <p:tag name="KSO_WM_UNIT_TEXT_FILL_FORE_SCHEMECOLOR_INDEX_BRIGHTNESS" val="0.15"/>
  <p:tag name="KSO_WM_UNIT_TEXT_FILL_FORE_SCHEMECOLOR_INDEX" val="13"/>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SLIDE_ID" val="custom20200215_5"/>
  <p:tag name="KSO_WM_TEMPLATE_SUBCATEGORY" val="17"/>
  <p:tag name="KSO_WM_SLIDE_TYPE" val="contents"/>
  <p:tag name="KSO_WM_SLIDE_SUBTYPE" val="diag"/>
  <p:tag name="KSO_WM_SLIDE_ITEM_CNT" val="5"/>
  <p:tag name="KSO_WM_SLIDE_INDEX" val="5"/>
  <p:tag name="KSO_WM_DIAGRAM_GROUP_CODE" val="l1-1"/>
  <p:tag name="KSO_WM_SLIDE_DIAGTYPE" val="l"/>
  <p:tag name="KSO_WM_TAG_VERSION" val="1.0"/>
  <p:tag name="KSO_WM_BEAUTIFY_FLAG" val="#wm#"/>
  <p:tag name="KSO_WM_TEMPLATE_CATEGORY" val="custom"/>
  <p:tag name="KSO_WM_TEMPLATE_INDEX" val="20200215"/>
  <p:tag name="KSO_WM_SLIDE_LAYOUT" val="a_l"/>
  <p:tag name="KSO_WM_SLIDE_LAYOUT_CNT" val="1_1"/>
  <p:tag name="KSO_WM_TEMPLATE_MASTER_TYPE" val="1"/>
  <p:tag name="KSO_WM_TEMPLATE_COLOR_TYPE" val="1"/>
  <p:tag name="KSO_WM_SLIDE_BK_DARK_LIGHT" val="2"/>
  <p:tag name="KSO_WM_SLIDE_BACKGROUND_TYPE" val="general"/>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00215_5*i*4"/>
  <p:tag name="KSO_WM_TEMPLATE_CATEGORY" val="custom"/>
  <p:tag name="KSO_WM_TEMPLATE_INDEX" val="20200215"/>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00215_5*i*5"/>
  <p:tag name="KSO_WM_TEMPLATE_CATEGORY" val="custom"/>
  <p:tag name="KSO_WM_TEMPLATE_INDEX" val="20200215"/>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00215_5*i*6"/>
  <p:tag name="KSO_WM_TEMPLATE_CATEGORY" val="custom"/>
  <p:tag name="KSO_WM_TEMPLATE_INDEX" val="20200215"/>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7"/>
  <p:tag name="KSO_WM_UNIT_ID" val="custom20200215_5*i*7"/>
  <p:tag name="KSO_WM_TEMPLATE_CATEGORY" val="custom"/>
  <p:tag name="KSO_WM_TEMPLATE_INDEX" val="20200215"/>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8"/>
  <p:tag name="KSO_WM_UNIT_ID" val="custom20200215_5*i*8"/>
  <p:tag name="KSO_WM_TEMPLATE_CATEGORY" val="custom"/>
  <p:tag name="KSO_WM_TEMPLATE_INDEX" val="20200215"/>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0215_5*i*1"/>
  <p:tag name="KSO_WM_UNIT_LAYERLEVEL" val="1"/>
  <p:tag name="KSO_WM_TAG_VERSION" val="1.0"/>
  <p:tag name="KSO_WM_BEAUTIFY_FLAG" val="#wm#"/>
  <p:tag name="KSO_WM_DIAGRAM_GROUP_CODE" val="l1-1"/>
  <p:tag name="KSO_WM_TEMPLATE_CATEGORY" val="custom"/>
  <p:tag name="KSO_WM_TEMPLATE_INDEX" val="20200215"/>
  <p:tag name="KSO_WM_UNIT_LINE_FORE_SCHEMECOLOR_INDEX_BRIGHTNESS" val="0"/>
  <p:tag name="KSO_WM_UNIT_LINE_FORE_SCHEMECOLOR_INDEX" val="5"/>
  <p:tag name="KSO_WM_UNIT_LINE_FILL_TYPE"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0215_5*i*2"/>
  <p:tag name="KSO_WM_UNIT_LAYERLEVEL" val="1"/>
  <p:tag name="KSO_WM_TAG_VERSION" val="1.0"/>
  <p:tag name="KSO_WM_BEAUTIFY_FLAG" val="#wm#"/>
  <p:tag name="KSO_WM_DIAGRAM_GROUP_CODE" val="l1-1"/>
  <p:tag name="KSO_WM_TEMPLATE_CATEGORY" val="custom"/>
  <p:tag name="KSO_WM_TEMPLATE_INDEX" val="20200215"/>
  <p:tag name="KSO_WM_UNIT_LINE_FORE_SCHEMECOLOR_INDEX_BRIGHTNESS" val="0"/>
  <p:tag name="KSO_WM_UNIT_LINE_FORE_SCHEMECOLOR_INDEX" val="5"/>
  <p:tag name="KSO_WM_UNIT_LINE_FILL_TYPE"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0215_5*i*3"/>
  <p:tag name="KSO_WM_UNIT_LAYERLEVEL" val="1"/>
  <p:tag name="KSO_WM_TAG_VERSION" val="1.0"/>
  <p:tag name="KSO_WM_BEAUTIFY_FLAG" val="#wm#"/>
  <p:tag name="KSO_WM_DIAGRAM_GROUP_CODE" val="l1-1"/>
  <p:tag name="KSO_WM_TEMPLATE_CATEGORY" val="custom"/>
  <p:tag name="KSO_WM_TEMPLATE_INDEX" val="20200215"/>
  <p:tag name="KSO_WM_UNIT_LINE_FORE_SCHEMECOLOR_INDEX_BRIGHTNESS" val="0"/>
  <p:tag name="KSO_WM_UNIT_LINE_FORE_SCHEMECOLOR_INDEX" val="5"/>
  <p:tag name="KSO_WM_UNIT_LINE_FILL_TYPE" val="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00215_5*i*9"/>
  <p:tag name="KSO_WM_UNIT_LAYERLEVEL" val="1"/>
  <p:tag name="KSO_WM_TAG_VERSION" val="1.0"/>
  <p:tag name="KSO_WM_BEAUTIFY_FLAG" val="#wm#"/>
  <p:tag name="KSO_WM_DIAGRAM_GROUP_CODE" val="l1-1"/>
  <p:tag name="KSO_WM_TEMPLATE_CATEGORY" val="custom"/>
  <p:tag name="KSO_WM_TEMPLATE_INDEX" val="20200215"/>
  <p:tag name="KSO_WM_UNIT_LINE_FORE_SCHEMECOLOR_INDEX_BRIGHTNESS" val="0"/>
  <p:tag name="KSO_WM_UNIT_LINE_FORE_SCHEMECOLOR_INDEX" val="5"/>
  <p:tag name="KSO_WM_UNIT_LINE_FILL_TYPE" val="2"/>
</p:tagLst>
</file>

<file path=ppt/tags/tag27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0215_5*a*1"/>
  <p:tag name="KSO_WM_TEMPLATE_CATEGORY" val="custom"/>
  <p:tag name="KSO_WM_TEMPLATE_INDEX" val="20200215"/>
  <p:tag name="KSO_WM_UNIT_LAYERLEVEL" val="1"/>
  <p:tag name="KSO_WM_TAG_VERSION" val="1.0"/>
  <p:tag name="KSO_WM_BEAUTIFY_FLAG" val="#wm#"/>
  <p:tag name="KSO_WM_UNIT_PRESET_TEXT" val="目录"/>
  <p:tag name="KSO_WM_UNIT_ISNUMDGMTITLE" val="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custom20200215_5*l_h_i*1_5_1"/>
  <p:tag name="KSO_WM_TEMPLATE_CATEGORY" val="custom"/>
  <p:tag name="KSO_WM_TEMPLATE_INDEX" val="2020021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custom20200215_5*l_h_f*1_5_1"/>
  <p:tag name="KSO_WM_TEMPLATE_CATEGORY" val="custom"/>
  <p:tag name="KSO_WM_TEMPLATE_INDEX" val="20200215"/>
  <p:tag name="KSO_WM_UNIT_LAYERLEVEL" val="1_1_1"/>
  <p:tag name="KSO_WM_TAG_VERSION" val="1.0"/>
  <p:tag name="KSO_WM_BEAUTIFY_FLAG" val="#wm#"/>
  <p:tag name="KSO_WM_UNIT_PRESET_TEXT" val="点击此处添加小标题"/>
  <p:tag name="KSO_WM_UNIT_VALUE" val="10"/>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0215_5*l_h_i*1_4_1"/>
  <p:tag name="KSO_WM_TEMPLATE_CATEGORY" val="custom"/>
  <p:tag name="KSO_WM_TEMPLATE_INDEX" val="2020021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0215_5*l_h_f*1_4_1"/>
  <p:tag name="KSO_WM_TEMPLATE_CATEGORY" val="custom"/>
  <p:tag name="KSO_WM_TEMPLATE_INDEX" val="20200215"/>
  <p:tag name="KSO_WM_UNIT_LAYERLEVEL" val="1_1_1"/>
  <p:tag name="KSO_WM_TAG_VERSION" val="1.0"/>
  <p:tag name="KSO_WM_BEAUTIFY_FLAG" val="#wm#"/>
  <p:tag name="KSO_WM_UNIT_PRESET_TEXT" val="点击此处添加小标题"/>
  <p:tag name="KSO_WM_UNIT_VALUE" val="10"/>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0215_5*l_h_i*1_3_2"/>
  <p:tag name="KSO_WM_TEMPLATE_CATEGORY" val="custom"/>
  <p:tag name="KSO_WM_TEMPLATE_INDEX" val="2020021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0215_5*l_h_f*1_3_1"/>
  <p:tag name="KSO_WM_TEMPLATE_CATEGORY" val="custom"/>
  <p:tag name="KSO_WM_TEMPLATE_INDEX" val="20200215"/>
  <p:tag name="KSO_WM_UNIT_LAYERLEVEL" val="1_1_1"/>
  <p:tag name="KSO_WM_TAG_VERSION" val="1.0"/>
  <p:tag name="KSO_WM_BEAUTIFY_FLAG" val="#wm#"/>
  <p:tag name="KSO_WM_UNIT_PRESET_TEXT" val="点击此处添加小标题"/>
  <p:tag name="KSO_WM_UNIT_VALUE" val="10"/>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0215_5*l_h_i*1_2_2"/>
  <p:tag name="KSO_WM_TEMPLATE_CATEGORY" val="custom"/>
  <p:tag name="KSO_WM_TEMPLATE_INDEX" val="2020021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0215_5*l_h_f*1_2_1"/>
  <p:tag name="KSO_WM_TEMPLATE_CATEGORY" val="custom"/>
  <p:tag name="KSO_WM_TEMPLATE_INDEX" val="20200215"/>
  <p:tag name="KSO_WM_UNIT_LAYERLEVEL" val="1_1_1"/>
  <p:tag name="KSO_WM_TAG_VERSION" val="1.0"/>
  <p:tag name="KSO_WM_BEAUTIFY_FLAG" val="#wm#"/>
  <p:tag name="KSO_WM_UNIT_PRESET_TEXT" val="点击此处添加小标题"/>
  <p:tag name="KSO_WM_UNIT_VALUE" val="10"/>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0215_5*l_h_i*1_1_1"/>
  <p:tag name="KSO_WM_TEMPLATE_CATEGORY" val="custom"/>
  <p:tag name="KSO_WM_TEMPLATE_INDEX" val="2020021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0215_5*l_h_f*1_1_1"/>
  <p:tag name="KSO_WM_TEMPLATE_CATEGORY" val="custom"/>
  <p:tag name="KSO_WM_TEMPLATE_INDEX" val="20200215"/>
  <p:tag name="KSO_WM_UNIT_LAYERLEVEL" val="1_1_1"/>
  <p:tag name="KSO_WM_TAG_VERSION" val="1.0"/>
  <p:tag name="KSO_WM_BEAUTIFY_FLAG" val="#wm#"/>
  <p:tag name="KSO_WM_UNIT_PRESET_TEXT" val="点击此处添加小标题"/>
  <p:tag name="KSO_WM_UNIT_VALUE" val="1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SLIDE_ID" val="custom20205296_7"/>
  <p:tag name="KSO_WM_TEMPLATE_SUBCATEGORY" val="17"/>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96"/>
  <p:tag name="KSO_WM_SLIDE_TYPE" val="sectionTitle"/>
  <p:tag name="KSO_WM_SLIDE_SUBTYPE" val="pureTxt"/>
  <p:tag name="KSO_WM_SLIDE_LAYOUT" val="a_b_e"/>
  <p:tag name="KSO_WM_SLIDE_LAYOUT_CNT" val="1_1_1"/>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7*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10"/>
  <p:tag name="KSO_WM_UNIT_TYPE" val="a"/>
  <p:tag name="KSO_WM_UNIT_INDEX" val="1"/>
  <p:tag name="KSO_WM_UNIT_PRESET_TEXT" val="单击此处添加标题"/>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05296_7*e*1"/>
  <p:tag name="KSO_WM_TEMPLATE_CATEGORY" val="custom"/>
  <p:tag name="KSO_WM_TEMPLATE_INDEX" val="20205296"/>
  <p:tag name="KSO_WM_UNIT_LAYERLEVEL" val="1"/>
  <p:tag name="KSO_WM_TAG_VERSION" val="1.0"/>
  <p:tag name="KSO_WM_BEAUTIFY_FLAG" val="#wm#"/>
  <p:tag name="KSO_WM_UNIT_NOCLEAR" val="0"/>
  <p:tag name="KSO_WM_UNIT_VALUE" val="3"/>
  <p:tag name="KSO_WM_UNIT_TYPE" val="e"/>
  <p:tag name="KSO_WM_UNIT_INDEX" val="1"/>
  <p:tag name="KSO_WM_UNIT_PRESET_TEXT" val="Part 1"/>
</p:tagLst>
</file>

<file path=ppt/tags/tag299.xml><?xml version="1.0" encoding="utf-8"?>
<p:tagLst xmlns:a="http://schemas.openxmlformats.org/drawingml/2006/main" xmlns:r="http://schemas.openxmlformats.org/officeDocument/2006/relationships" xmlns:p="http://schemas.openxmlformats.org/presentationml/2006/main">
  <p:tag name="KSO_WM_SLIDE_ID" val="custom20205296_18"/>
  <p:tag name="KSO_WM_TEMPLATE_SUBCATEGORY" val="17"/>
  <p:tag name="KSO_WM_SLIDE_ITEM_CNT" val="2"/>
  <p:tag name="KSO_WM_SLIDE_INDEX" val="18"/>
  <p:tag name="KSO_WM_DIAGRAM_GROUP_CODE" val="ζ1-1"/>
  <p:tag name="KSO_WM_SLIDE_DIAGTYPE" val="ζ"/>
  <p:tag name="KSO_WM_TAG_VERSION" val="1.0"/>
  <p:tag name="KSO_WM_BEAUTIFY_FLAG" val="#wm#"/>
  <p:tag name="KSO_WM_TEMPLATE_CATEGORY" val="custom"/>
  <p:tag name="KSO_WM_TEMPLATE_INDEX" val="20205296"/>
  <p:tag name="KSO_WM_SLIDE_LAYOUT" val="a_f_ζ"/>
  <p:tag name="KSO_WM_SLIDE_LAYOUT_CNT" val="1_1_1"/>
  <p:tag name="KSO_WM_SLIDE_TYPE" val="text"/>
  <p:tag name="KSO_WM_SLIDE_SUBTYPE" val="picTxt"/>
  <p:tag name="KSO_WM_SLIDE_SIZE" val="372.793*381.661"/>
  <p:tag name="KSO_WM_SLIDE_POSITION" val="143.265*77.3792"/>
  <p:tag name="KSO_WM_UNIT_FLASH_PICTURE_TYPE" val="0"/>
  <p:tag name="KSO_WM_TEMPLATE_MASTER_TYPE" val="1"/>
  <p:tag name="KSO_WM_TEMPLATE_COLOR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ustom20205296_18*i*1"/>
  <p:tag name="KSO_WM_TEMPLATE_CATEGORY" val="custom"/>
  <p:tag name="KSO_WM_TEMPLATE_INDEX" val="20205296"/>
  <p:tag name="KSO_WM_UNIT_LAYERLEVEL" val="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30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custom20205296_18*a*1"/>
  <p:tag name="KSO_WM_TEMPLATE_CATEGORY" val="custom"/>
  <p:tag name="KSO_WM_TEMPLATE_INDEX" val="20205296"/>
  <p:tag name="KSO_WM_UNIT_LAYERLEVEL" val="1"/>
  <p:tag name="KSO_WM_TAG_VERSION" val="1.0"/>
  <p:tag name="KSO_WM_BEAUTIFY_FLAG" val="#wm#"/>
  <p:tag name="KSO_WM_UNIT_TEXT_FILL_FORE_SCHEMECOLOR_INDEX" val="13"/>
  <p:tag name="KSO_WM_UNIT_TEXT_FILL_TYPE" val="1"/>
  <p:tag name="KSO_WM_UNIT_USESOURCEFORMAT_APPLY" val="1"/>
  <p:tag name="KSO_WM_UNIT_ISNUMDGMTITLE" val="0"/>
  <p:tag name="KSO_WM_UNIT_PRESET_TEXT" val="单击此处&#10;添加标题内容"/>
</p:tagLst>
</file>

<file path=ppt/tags/tag302.xml><?xml version="1.0" encoding="utf-8"?>
<p:tagLst xmlns:a="http://schemas.openxmlformats.org/drawingml/2006/main" xmlns:r="http://schemas.openxmlformats.org/officeDocument/2006/relationships" xmlns:p="http://schemas.openxmlformats.org/presentationml/2006/main">
  <p:tag name="KSO_WM_UNIT_VALUE" val="44"/>
  <p:tag name="KSO_WM_UNIT_HIGHLIGHT" val="0"/>
  <p:tag name="KSO_WM_UNIT_COMPATIBLE" val="0"/>
  <p:tag name="KSO_WM_UNIT_TYPE" val="f"/>
  <p:tag name="KSO_WM_UNIT_INDEX" val="1"/>
  <p:tag name="KSO_WM_UNIT_ID" val="custom20205296_18*f*1"/>
  <p:tag name="KSO_WM_TEMPLATE_CATEGORY" val="custom"/>
  <p:tag name="KSO_WM_TEMPLATE_INDEX" val="20205296"/>
  <p:tag name="KSO_WM_UNIT_LAYERLEVEL" val="1"/>
  <p:tag name="KSO_WM_TAG_VERSION" val="1.0"/>
  <p:tag name="KSO_WM_BEAUTIFY_FLAG" val="#wm#"/>
  <p:tag name="KSO_WM_UNIT_DIAGRAM_ISNUMVISUAL" val="0"/>
  <p:tag name="KSO_WM_UNIT_DIAGRAM_ISREFERUNIT" val="0"/>
  <p:tag name="KSO_WM_UNIT_COLOR_SCHEME_SHAPE_ID" val="29"/>
  <p:tag name="KSO_WM_UNIT_COLOR_SCHEME_PARENT_PAGE" val="0_1"/>
  <p:tag name="KSO_WM_UNIT_NOCLEAR" val="0"/>
  <p:tag name="KSO_WM_DIAGRAM_GROUP_CODE" val="ζ1-1"/>
  <p:tag name="KSO_WM_UNIT_TEXT_FILL_FORE_SCHEMECOLOR_INDEX" val="13"/>
  <p:tag name="KSO_WM_UNIT_TEXT_FILL_TYPE" val="1"/>
  <p:tag name="KSO_WM_UNIT_USESOURCEFORMAT_APPLY" val="1"/>
  <p:tag name="KSO_WM_UNIT_PRESET_TEXT" val="单击此处添加文本具体内容，简明扼要的阐述您的观点。&#10;单击此处添加文本具体内容，简明扼要的阐述您的观点。&#10;单击此处添加文本具体内容，简明扼要的阐述您的观点。"/>
  <p:tag name="KSO_WM_UNIT_SUBTYPE" val="a"/>
</p:tagLst>
</file>

<file path=ppt/tags/tag303.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custom20205296_18*ζ_i*1_1"/>
  <p:tag name="KSO_WM_TEMPLATE_CATEGORY" val="custom"/>
  <p:tag name="KSO_WM_TEMPLATE_INDEX" val="20205296"/>
  <p:tag name="KSO_WM_UNIT_LAYERLEVEL" val="1_1"/>
  <p:tag name="KSO_WM_TAG_VERSION" val="1.0"/>
  <p:tag name="KSO_WM_BEAUTIFY_FLAG" val="#wm#"/>
  <p:tag name="KSO_WM_UNIT_FILL_FORE_SCHEMECOLOR_INDEX" val="13"/>
  <p:tag name="KSO_WM_UNIT_FILL_BACK_SCHEMECOLOR_INDEX" val="14"/>
  <p:tag name="KSO_WM_UNIT_FILL_TYPE" val="2"/>
  <p:tag name="KSO_WM_UNIT_TEXT_FILL_FORE_SCHEMECOLOR_INDEX" val="2"/>
  <p:tag name="KSO_WM_UNIT_TEX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RESOURCELIBID_ANIM" val="965"/>
  <p:tag name="KSO_WM_UNIT_DIAGRAM_MODELTYPE" val="flashPicture"/>
  <p:tag name="KSO_WM_UNIT_VALUE" val="1242*1242"/>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custom20205296_18*ζ_h_d*1_1_1"/>
  <p:tag name="KSO_WM_TEMPLATE_CATEGORY" val="custom"/>
  <p:tag name="KSO_WM_TEMPLATE_INDEX" val="20205296"/>
  <p:tag name="KSO_WM_UNIT_LAYERLEVEL" val="1_1_1"/>
  <p:tag name="KSO_WM_TAG_VERSION" val="1.0"/>
  <p:tag name="KSO_WM_BEAUTIFY_FLAG" val="#wm#"/>
  <p:tag name="PA" val="v5.2.4"/>
  <p:tag name="KSO_WM_UNIT_FLASH_PICTURE_RATE" val="2"/>
  <p:tag name="KSO_WM_UNIT_USESOURCEFORMAT_APPLY" val="1"/>
  <p:tag name="KSO_WM_UNIT_FLASH_PICTURE_MODE" val="0"/>
  <p:tag name="KSO_WM_UNIT_SUPPORT_UNIT_TYPE" val="[&quot;d&quot;]"/>
</p:tagLst>
</file>

<file path=ppt/tags/tag305.xml><?xml version="1.0" encoding="utf-8"?>
<p:tagLst xmlns:a="http://schemas.openxmlformats.org/drawingml/2006/main" xmlns:r="http://schemas.openxmlformats.org/officeDocument/2006/relationships" xmlns:p="http://schemas.openxmlformats.org/presentationml/2006/main">
  <p:tag name="PA" val="v5.2.4"/>
  <p:tag name="RESOURCELIBID_ANIM" val="557346"/>
  <p:tag name="KSO_WM_UNIT_HIGHLIGHT" val="0"/>
  <p:tag name="KSO_WM_UNIT_COMPATIBLE" val="0"/>
  <p:tag name="KSO_WM_UNIT_DIAGRAM_ISNUMVISUAL" val="0"/>
  <p:tag name="KSO_WM_UNIT_DIAGRAM_ISREFERUNIT" val="0"/>
  <p:tag name="KSO_WM_DIAGRAM_GROUP_CODE" val="ζ1-1"/>
  <p:tag name="KSO_WM_UNIT_ID" val="custom20205296_18*ζ_h_i*1_2_1"/>
  <p:tag name="KSO_WM_TEMPLATE_CATEGORY" val="custom"/>
  <p:tag name="KSO_WM_TEMPLATE_INDEX" val="20205296"/>
  <p:tag name="KSO_WM_UNIT_LAYERLEVEL" val="1_1_1"/>
  <p:tag name="KSO_WM_TAG_VERSION" val="1.0"/>
  <p:tag name="KSO_WM_BEAUTIFY_FLAG" val="#wm#"/>
  <p:tag name="KSO_WM_UNIT_DIAGRAM_MODELTYPE" val="flashPicture"/>
  <p:tag name="KSO_WM_UNIT_TYPE" val="ζ_h_i"/>
  <p:tag name="KSO_WM_UNIT_INDEX" val="1_2_1"/>
  <p:tag name="KSO_WM_UNIT_FLASH_PICTURE_RATE" val="2"/>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306.xml><?xml version="1.0" encoding="utf-8"?>
<p:tagLst xmlns:a="http://schemas.openxmlformats.org/drawingml/2006/main" xmlns:r="http://schemas.openxmlformats.org/officeDocument/2006/relationships" xmlns:p="http://schemas.openxmlformats.org/presentationml/2006/main">
  <p:tag name="PA" val="v5.2.4"/>
  <p:tag name="RESOURCELIBID_ANIM" val="557346"/>
  <p:tag name="KSO_WM_UNIT_HIGHLIGHT" val="0"/>
  <p:tag name="KSO_WM_UNIT_COMPATIBLE" val="0"/>
  <p:tag name="KSO_WM_UNIT_DIAGRAM_ISNUMVISUAL" val="0"/>
  <p:tag name="KSO_WM_UNIT_DIAGRAM_ISREFERUNIT" val="0"/>
  <p:tag name="KSO_WM_DIAGRAM_GROUP_CODE" val="ζ1-1"/>
  <p:tag name="KSO_WM_UNIT_ID" val="custom20205296_18*ζ_h_i*1_1_1"/>
  <p:tag name="KSO_WM_TEMPLATE_CATEGORY" val="custom"/>
  <p:tag name="KSO_WM_TEMPLATE_INDEX" val="20205296"/>
  <p:tag name="KSO_WM_UNIT_LAYERLEVEL" val="1_1_1"/>
  <p:tag name="KSO_WM_TAG_VERSION" val="1.0"/>
  <p:tag name="KSO_WM_BEAUTIFY_FLAG" val="#wm#"/>
  <p:tag name="KSO_WM_UNIT_DIAGRAM_MODELTYPE" val="flashPicture"/>
  <p:tag name="KSO_WM_UNIT_TYPE" val="ζ_h_i"/>
  <p:tag name="KSO_WM_UNIT_INDEX" val="1_1_1"/>
  <p:tag name="KSO_WM_UNIT_FLASH_PICTURE_RATE" val="2"/>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307.xml><?xml version="1.0" encoding="utf-8"?>
<p:tagLst xmlns:a="http://schemas.openxmlformats.org/drawingml/2006/main" xmlns:r="http://schemas.openxmlformats.org/officeDocument/2006/relationships" xmlns:p="http://schemas.openxmlformats.org/presentationml/2006/main">
  <p:tag name="KSO_WM_SLIDE_ID" val="custom20205296_18"/>
  <p:tag name="KSO_WM_TEMPLATE_SUBCATEGORY" val="17"/>
  <p:tag name="KSO_WM_SLIDE_ITEM_CNT" val="2"/>
  <p:tag name="KSO_WM_SLIDE_INDEX" val="18"/>
  <p:tag name="KSO_WM_DIAGRAM_GROUP_CODE" val="ζ1-1"/>
  <p:tag name="KSO_WM_SLIDE_DIAGTYPE" val="ζ"/>
  <p:tag name="KSO_WM_TAG_VERSION" val="1.0"/>
  <p:tag name="KSO_WM_BEAUTIFY_FLAG" val="#wm#"/>
  <p:tag name="KSO_WM_TEMPLATE_CATEGORY" val="custom"/>
  <p:tag name="KSO_WM_TEMPLATE_INDEX" val="20205296"/>
  <p:tag name="KSO_WM_SLIDE_LAYOUT" val="a_f_ζ"/>
  <p:tag name="KSO_WM_SLIDE_LAYOUT_CNT" val="1_1_1"/>
  <p:tag name="KSO_WM_SLIDE_TYPE" val="text"/>
  <p:tag name="KSO_WM_SLIDE_SUBTYPE" val="picTxt"/>
  <p:tag name="KSO_WM_SLIDE_SIZE" val="372.793*381.661"/>
  <p:tag name="KSO_WM_SLIDE_POSITION" val="143.265*77.3792"/>
  <p:tag name="KSO_WM_UNIT_FLASH_PICTURE_TYPE" val="0"/>
  <p:tag name="KSO_WM_TEMPLATE_MASTER_TYPE" val="1"/>
  <p:tag name="KSO_WM_TEMPLATE_COLOR_TYPE" val="1"/>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ustom20205296_18*i*1"/>
  <p:tag name="KSO_WM_TEMPLATE_CATEGORY" val="custom"/>
  <p:tag name="KSO_WM_TEMPLATE_INDEX" val="20205296"/>
  <p:tag name="KSO_WM_UNIT_LAYERLEVEL" val="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30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custom20205296_18*a*1"/>
  <p:tag name="KSO_WM_TEMPLATE_CATEGORY" val="custom"/>
  <p:tag name="KSO_WM_TEMPLATE_INDEX" val="20205296"/>
  <p:tag name="KSO_WM_UNIT_LAYERLEVEL" val="1"/>
  <p:tag name="KSO_WM_TAG_VERSION" val="1.0"/>
  <p:tag name="KSO_WM_BEAUTIFY_FLAG" val="#wm#"/>
  <p:tag name="KSO_WM_UNIT_TEXT_FILL_FORE_SCHEMECOLOR_INDEX" val="13"/>
  <p:tag name="KSO_WM_UNIT_TEXT_FILL_TYPE" val="1"/>
  <p:tag name="KSO_WM_UNIT_USESOURCEFORMAT_APPLY" val="1"/>
  <p:tag name="KSO_WM_UNIT_ISNUMDGMTITLE" val="0"/>
  <p:tag name="KSO_WM_UNIT_PRESET_TEXT" val="单击此处&#10;添加标题内容"/>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VALUE" val="44"/>
  <p:tag name="KSO_WM_UNIT_HIGHLIGHT" val="0"/>
  <p:tag name="KSO_WM_UNIT_COMPATIBLE" val="0"/>
  <p:tag name="KSO_WM_UNIT_TYPE" val="f"/>
  <p:tag name="KSO_WM_UNIT_INDEX" val="1"/>
  <p:tag name="KSO_WM_UNIT_ID" val="custom20205296_18*f*1"/>
  <p:tag name="KSO_WM_TEMPLATE_CATEGORY" val="custom"/>
  <p:tag name="KSO_WM_TEMPLATE_INDEX" val="20205296"/>
  <p:tag name="KSO_WM_UNIT_LAYERLEVEL" val="1"/>
  <p:tag name="KSO_WM_TAG_VERSION" val="1.0"/>
  <p:tag name="KSO_WM_BEAUTIFY_FLAG" val="#wm#"/>
  <p:tag name="KSO_WM_UNIT_DIAGRAM_ISNUMVISUAL" val="0"/>
  <p:tag name="KSO_WM_UNIT_DIAGRAM_ISREFERUNIT" val="0"/>
  <p:tag name="KSO_WM_UNIT_COLOR_SCHEME_SHAPE_ID" val="29"/>
  <p:tag name="KSO_WM_UNIT_COLOR_SCHEME_PARENT_PAGE" val="0_1"/>
  <p:tag name="KSO_WM_UNIT_NOCLEAR" val="0"/>
  <p:tag name="KSO_WM_DIAGRAM_GROUP_CODE" val="ζ1-1"/>
  <p:tag name="KSO_WM_UNIT_TEXT_FILL_FORE_SCHEMECOLOR_INDEX" val="13"/>
  <p:tag name="KSO_WM_UNIT_TEXT_FILL_TYPE" val="1"/>
  <p:tag name="KSO_WM_UNIT_USESOURCEFORMAT_APPLY" val="1"/>
  <p:tag name="KSO_WM_UNIT_PRESET_TEXT" val="单击此处添加文本具体内容，简明扼要的阐述您的观点。&#10;单击此处添加文本具体内容，简明扼要的阐述您的观点。&#10;单击此处添加文本具体内容，简明扼要的阐述您的观点。"/>
  <p:tag name="KSO_WM_UNIT_SUBTYPE" val="a"/>
</p:tagLst>
</file>

<file path=ppt/tags/tag311.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custom20205296_18*ζ_i*1_1"/>
  <p:tag name="KSO_WM_TEMPLATE_CATEGORY" val="custom"/>
  <p:tag name="KSO_WM_TEMPLATE_INDEX" val="20205296"/>
  <p:tag name="KSO_WM_UNIT_LAYERLEVEL" val="1_1"/>
  <p:tag name="KSO_WM_TAG_VERSION" val="1.0"/>
  <p:tag name="KSO_WM_BEAUTIFY_FLAG" val="#wm#"/>
  <p:tag name="KSO_WM_UNIT_FILL_FORE_SCHEMECOLOR_INDEX" val="13"/>
  <p:tag name="KSO_WM_UNIT_FILL_BACK_SCHEMECOLOR_INDEX" val="14"/>
  <p:tag name="KSO_WM_UNIT_FILL_TYPE" val="2"/>
  <p:tag name="KSO_WM_UNIT_TEXT_FILL_FORE_SCHEMECOLOR_INDEX" val="2"/>
  <p:tag name="KSO_WM_UNIT_TEXT_FILL_TYPE" val="1"/>
  <p:tag name="KSO_WM_UNIT_USESOURCEFORMAT_APPLY" val="1"/>
</p:tagLst>
</file>

<file path=ppt/tags/tag312.xml><?xml version="1.0" encoding="utf-8"?>
<p:tagLst xmlns:a="http://schemas.openxmlformats.org/drawingml/2006/main" xmlns:r="http://schemas.openxmlformats.org/officeDocument/2006/relationships" xmlns:p="http://schemas.openxmlformats.org/presentationml/2006/main">
  <p:tag name="RESOURCELIBID_ANIM" val="965"/>
  <p:tag name="KSO_WM_UNIT_DIAGRAM_MODELTYPE" val="flashPicture"/>
  <p:tag name="KSO_WM_UNIT_VALUE" val="1242*1242"/>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custom20205296_18*ζ_h_d*1_2_1"/>
  <p:tag name="KSO_WM_TEMPLATE_CATEGORY" val="custom"/>
  <p:tag name="KSO_WM_TEMPLATE_INDEX" val="20205296"/>
  <p:tag name="KSO_WM_UNIT_LAYERLEVEL" val="1_1_1"/>
  <p:tag name="KSO_WM_TAG_VERSION" val="1.0"/>
  <p:tag name="KSO_WM_BEAUTIFY_FLAG" val="#wm#"/>
  <p:tag name="PA" val="v5.2.4"/>
  <p:tag name="KSO_WM_UNIT_FLASH_PICTURE_RATE" val="2"/>
  <p:tag name="KSO_WM_UNIT_USESOURCEFORMAT_APPLY" val="1"/>
  <p:tag name="KSO_WM_UNIT_FLASH_PICTURE_MODE" val="0"/>
  <p:tag name="KSO_WM_UNIT_SUPPORT_UNIT_TYPE" val="[&quot;d&quot;]"/>
</p:tagLst>
</file>

<file path=ppt/tags/tag313.xml><?xml version="1.0" encoding="utf-8"?>
<p:tagLst xmlns:a="http://schemas.openxmlformats.org/drawingml/2006/main" xmlns:r="http://schemas.openxmlformats.org/officeDocument/2006/relationships" xmlns:p="http://schemas.openxmlformats.org/presentationml/2006/main">
  <p:tag name="PA" val="v5.2.4"/>
  <p:tag name="RESOURCELIBID_ANIM" val="557346"/>
  <p:tag name="KSO_WM_UNIT_HIGHLIGHT" val="0"/>
  <p:tag name="KSO_WM_UNIT_COMPATIBLE" val="0"/>
  <p:tag name="KSO_WM_UNIT_DIAGRAM_ISNUMVISUAL" val="0"/>
  <p:tag name="KSO_WM_UNIT_DIAGRAM_ISREFERUNIT" val="0"/>
  <p:tag name="KSO_WM_DIAGRAM_GROUP_CODE" val="ζ1-1"/>
  <p:tag name="KSO_WM_UNIT_ID" val="custom20205296_18*ζ_h_i*1_2_1"/>
  <p:tag name="KSO_WM_TEMPLATE_CATEGORY" val="custom"/>
  <p:tag name="KSO_WM_TEMPLATE_INDEX" val="20205296"/>
  <p:tag name="KSO_WM_UNIT_LAYERLEVEL" val="1_1_1"/>
  <p:tag name="KSO_WM_TAG_VERSION" val="1.0"/>
  <p:tag name="KSO_WM_BEAUTIFY_FLAG" val="#wm#"/>
  <p:tag name="KSO_WM_UNIT_DIAGRAM_MODELTYPE" val="flashPicture"/>
  <p:tag name="KSO_WM_UNIT_TYPE" val="ζ_h_i"/>
  <p:tag name="KSO_WM_UNIT_INDEX" val="1_2_1"/>
  <p:tag name="KSO_WM_UNIT_FLASH_PICTURE_RATE" val="2"/>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314.xml><?xml version="1.0" encoding="utf-8"?>
<p:tagLst xmlns:a="http://schemas.openxmlformats.org/drawingml/2006/main" xmlns:r="http://schemas.openxmlformats.org/officeDocument/2006/relationships" xmlns:p="http://schemas.openxmlformats.org/presentationml/2006/main">
  <p:tag name="PA" val="v5.2.4"/>
  <p:tag name="RESOURCELIBID_ANIM" val="557346"/>
  <p:tag name="KSO_WM_UNIT_HIGHLIGHT" val="0"/>
  <p:tag name="KSO_WM_UNIT_COMPATIBLE" val="0"/>
  <p:tag name="KSO_WM_UNIT_DIAGRAM_ISNUMVISUAL" val="0"/>
  <p:tag name="KSO_WM_UNIT_DIAGRAM_ISREFERUNIT" val="0"/>
  <p:tag name="KSO_WM_DIAGRAM_GROUP_CODE" val="ζ1-1"/>
  <p:tag name="KSO_WM_UNIT_ID" val="custom20205296_18*ζ_h_i*1_1_1"/>
  <p:tag name="KSO_WM_TEMPLATE_CATEGORY" val="custom"/>
  <p:tag name="KSO_WM_TEMPLATE_INDEX" val="20205296"/>
  <p:tag name="KSO_WM_UNIT_LAYERLEVEL" val="1_1_1"/>
  <p:tag name="KSO_WM_TAG_VERSION" val="1.0"/>
  <p:tag name="KSO_WM_BEAUTIFY_FLAG" val="#wm#"/>
  <p:tag name="KSO_WM_UNIT_DIAGRAM_MODELTYPE" val="flashPicture"/>
  <p:tag name="KSO_WM_UNIT_TYPE" val="ζ_h_i"/>
  <p:tag name="KSO_WM_UNIT_INDEX" val="1_1_1"/>
  <p:tag name="KSO_WM_UNIT_FLASH_PICTURE_RATE" val="2"/>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 name="KSO_WM_UNIT_USESOURCEFORMAT_APPLY" val="1"/>
</p:tagLst>
</file>

<file path=ppt/tags/tag315.xml><?xml version="1.0" encoding="utf-8"?>
<p:tagLst xmlns:a="http://schemas.openxmlformats.org/drawingml/2006/main" xmlns:r="http://schemas.openxmlformats.org/officeDocument/2006/relationships" xmlns:p="http://schemas.openxmlformats.org/presentationml/2006/main">
  <p:tag name="KSO_WM_SLIDE_ID" val="custom20205296_7"/>
  <p:tag name="KSO_WM_TEMPLATE_SUBCATEGORY" val="17"/>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96"/>
  <p:tag name="KSO_WM_SLIDE_TYPE" val="sectionTitle"/>
  <p:tag name="KSO_WM_SLIDE_SUBTYPE" val="pureTxt"/>
  <p:tag name="KSO_WM_SLIDE_LAYOUT" val="a_b_e"/>
  <p:tag name="KSO_WM_SLIDE_LAYOUT_CNT" val="1_1_1"/>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7*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10"/>
  <p:tag name="KSO_WM_UNIT_TYPE" val="a"/>
  <p:tag name="KSO_WM_UNIT_INDEX" val="1"/>
  <p:tag name="KSO_WM_UNIT_PRESET_TEXT" val="单击此处添加标题"/>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05296_7*e*1"/>
  <p:tag name="KSO_WM_TEMPLATE_CATEGORY" val="custom"/>
  <p:tag name="KSO_WM_TEMPLATE_INDEX" val="20205296"/>
  <p:tag name="KSO_WM_UNIT_LAYERLEVEL" val="1"/>
  <p:tag name="KSO_WM_TAG_VERSION" val="1.0"/>
  <p:tag name="KSO_WM_BEAUTIFY_FLAG" val="#wm#"/>
  <p:tag name="KSO_WM_UNIT_NOCLEAR" val="0"/>
  <p:tag name="KSO_WM_UNIT_VALUE" val="3"/>
  <p:tag name="KSO_WM_UNIT_TYPE" val="e"/>
  <p:tag name="KSO_WM_UNIT_INDEX" val="1"/>
  <p:tag name="KSO_WM_UNIT_PRESET_TEXT" val="Part 1"/>
</p:tagLst>
</file>

<file path=ppt/tags/tag318.xml><?xml version="1.0" encoding="utf-8"?>
<p:tagLst xmlns:a="http://schemas.openxmlformats.org/drawingml/2006/main" xmlns:r="http://schemas.openxmlformats.org/officeDocument/2006/relationships" xmlns:p="http://schemas.openxmlformats.org/presentationml/2006/main">
  <p:tag name="KSO_WM_SLIDE_ID" val="custom20205296_9"/>
  <p:tag name="KSO_WM_TEMPLATE_SUBCATEGORY" val="17"/>
  <p:tag name="KSO_WM_SLIDE_TYPE" val="text"/>
  <p:tag name="KSO_WM_SLIDE_SUBTYPE" val="diag"/>
  <p:tag name="KSO_WM_SLIDE_ITEM_CNT" val="3"/>
  <p:tag name="KSO_WM_SLIDE_INDEX" val="9"/>
  <p:tag name="KSO_WM_SLIDE_SIZE" val="800.95*291.85"/>
  <p:tag name="KSO_WM_SLIDE_POSITION" val="79.7*180.5"/>
  <p:tag name="KSO_WM_TAG_VERSION" val="1.0"/>
  <p:tag name="KSO_WM_BEAUTIFY_FLAG" val="#wm#"/>
  <p:tag name="KSO_WM_TEMPLATE_CATEGORY" val="custom"/>
  <p:tag name="KSO_WM_TEMPLATE_INDEX" val="20205296"/>
  <p:tag name="KSO_WM_DIAGRAM_GROUP_CODE" val="l1-2"/>
  <p:tag name="KSO_WM_SLIDE_DIAGTYPE" val="l"/>
  <p:tag name="KSO_WM_SLIDE_LAYOUT" val="a_b_l"/>
  <p:tag name="KSO_WM_SLIDE_LAYOUT_CNT" val="1_1_1"/>
  <p:tag name="KSO_WM_TEMPLATE_MASTER_TYPE" val="1"/>
  <p:tag name="KSO_WM_TEMPLATE_COLOR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1_1"/>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1_1"/>
  <p:tag name="KSO_WM_UNIT_FILL_FORE_SCHEMECOLOR_INDEX" val="5"/>
  <p:tag name="KSO_WM_UNIT_FILL_TYPE" val="1"/>
  <p:tag name="KSO_WM_UNIT_SHADOW_SCHEMECOLOR_INDEX" val="5"/>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1_2"/>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1_2"/>
  <p:tag name="KSO_WM_UNIT_FILL_FORE_SCHEMECOLOR_INDEX" val="16"/>
  <p:tag name="KSO_WM_UNIT_FILL_TYPE" val="1"/>
  <p:tag name="KSO_WM_UNIT_USESOURCEFORMAT_APPLY" val="1"/>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f*1_1_1"/>
  <p:tag name="KSO_WM_TEMPLATE_CATEGORY" val="custom"/>
  <p:tag name="KSO_WM_TEMPLATE_INDEX" val="20205296"/>
  <p:tag name="KSO_WM_UNIT_LAYERLEVEL" val="1_1_1"/>
  <p:tag name="KSO_WM_TAG_VERSION" val="1.0"/>
  <p:tag name="KSO_WM_BEAUTIFY_FLAG" val="#wm#"/>
  <p:tag name="KSO_WM_UNIT_NOCLEAR" val="0"/>
  <p:tag name="KSO_WM_UNIT_VALUE" val="84"/>
  <p:tag name="KSO_WM_DIAGRAM_GROUP_CODE" val="l1-2"/>
  <p:tag name="KSO_WM_UNIT_TYPE" val="l_h_f"/>
  <p:tag name="KSO_WM_UNIT_INDEX" val="1_1_1"/>
  <p:tag name="KSO_WM_UNIT_TEXT_FILL_FORE_SCHEMECOLOR_INDEX" val="14"/>
  <p:tag name="KSO_WM_UNIT_TEXT_FILL_TYPE" val="1"/>
  <p:tag name="KSO_WM_UNIT_USESOURCEFORMAT_APPLY" val="1"/>
  <p:tag name="KSO_WM_UNIT_PRESET_TEXT" val="单击此处添加文本具体内容，简明扼要的阐述您的观点。"/>
  <p:tag name="KSO_WM_UNIT_SUBTYPE" val="a"/>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a*1_1_1"/>
  <p:tag name="KSO_WM_TEMPLATE_CATEGORY" val="custom"/>
  <p:tag name="KSO_WM_TEMPLATE_INDEX" val="20205296"/>
  <p:tag name="KSO_WM_UNIT_LAYERLEVEL" val="1_1_1"/>
  <p:tag name="KSO_WM_TAG_VERSION" val="1.0"/>
  <p:tag name="KSO_WM_BEAUTIFY_FLAG" val="#wm#"/>
  <p:tag name="KSO_WM_UNIT_ISCONTENTSTITLE" val="0"/>
  <p:tag name="KSO_WM_UNIT_NOCLEAR" val="0"/>
  <p:tag name="KSO_WM_UNIT_VALUE" val="9"/>
  <p:tag name="KSO_WM_DIAGRAM_GROUP_CODE" val="l1-2"/>
  <p:tag name="KSO_WM_UNIT_TYPE" val="l_h_a"/>
  <p:tag name="KSO_WM_UNIT_INDEX" val="1_1_1"/>
  <p:tag name="KSO_WM_UNIT_USESOURCEFORMAT_APPLY" val="1"/>
  <p:tag name="KSO_WM_UNIT_ISNUMDGMTITLE" val="0"/>
  <p:tag name="KSO_WM_UNIT_PRESET_TEXT" val="添加标题"/>
  <p:tag name="KSO_WM_UNIT_TEXT_FILL_FORE_SCHEMECOLOR_INDEX" val="14"/>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1_3"/>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1_3"/>
  <p:tag name="KSO_WM_UNIT_FILL_FORE_SCHEMECOLOR_INDEX" val="5"/>
  <p:tag name="KSO_WM_UNIT_FILL_TYPE" val="1"/>
  <p:tag name="KSO_WM_UNIT_USESOURCEFORMAT_APPLY" val="1"/>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3_1"/>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3_1"/>
  <p:tag name="KSO_WM_UNIT_FILL_FORE_SCHEMECOLOR_INDEX" val="5"/>
  <p:tag name="KSO_WM_UNIT_FILL_TYPE" val="1"/>
  <p:tag name="KSO_WM_UNIT_SHADOW_SCHEMECOLOR_INDEX" val="5"/>
  <p:tag name="KSO_WM_UNIT_USESOURCEFORMAT_APPLY" val="1"/>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3_2"/>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3_2"/>
  <p:tag name="KSO_WM_UNIT_FILL_FORE_SCHEMECOLOR_INDEX" val="16"/>
  <p:tag name="KSO_WM_UNIT_FILL_TYPE" val="1"/>
  <p:tag name="KSO_WM_UNIT_USESOURCEFORMAT_APPLY" val="1"/>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f*1_3_1"/>
  <p:tag name="KSO_WM_TEMPLATE_CATEGORY" val="custom"/>
  <p:tag name="KSO_WM_TEMPLATE_INDEX" val="20205296"/>
  <p:tag name="KSO_WM_UNIT_LAYERLEVEL" val="1_1_1"/>
  <p:tag name="KSO_WM_TAG_VERSION" val="1.0"/>
  <p:tag name="KSO_WM_BEAUTIFY_FLAG" val="#wm#"/>
  <p:tag name="KSO_WM_UNIT_NOCLEAR" val="0"/>
  <p:tag name="KSO_WM_UNIT_VALUE" val="84"/>
  <p:tag name="KSO_WM_DIAGRAM_GROUP_CODE" val="l1-2"/>
  <p:tag name="KSO_WM_UNIT_TYPE" val="l_h_f"/>
  <p:tag name="KSO_WM_UNIT_INDEX" val="1_3_1"/>
  <p:tag name="KSO_WM_UNIT_TEXT_FILL_FORE_SCHEMECOLOR_INDEX" val="14"/>
  <p:tag name="KSO_WM_UNIT_TEXT_FILL_TYPE" val="1"/>
  <p:tag name="KSO_WM_UNIT_USESOURCEFORMAT_APPLY" val="1"/>
  <p:tag name="KSO_WM_UNIT_PRESET_TEXT" val="单击此处添加文本具体内容，简明扼要的阐述您的观点。"/>
  <p:tag name="KSO_WM_UNIT_SUBTYPE" val="a"/>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a*1_3_1"/>
  <p:tag name="KSO_WM_TEMPLATE_CATEGORY" val="custom"/>
  <p:tag name="KSO_WM_TEMPLATE_INDEX" val="20205296"/>
  <p:tag name="KSO_WM_UNIT_LAYERLEVEL" val="1_1_1"/>
  <p:tag name="KSO_WM_TAG_VERSION" val="1.0"/>
  <p:tag name="KSO_WM_BEAUTIFY_FLAG" val="#wm#"/>
  <p:tag name="KSO_WM_UNIT_ISCONTENTSTITLE" val="0"/>
  <p:tag name="KSO_WM_UNIT_NOCLEAR" val="0"/>
  <p:tag name="KSO_WM_UNIT_VALUE" val="9"/>
  <p:tag name="KSO_WM_DIAGRAM_GROUP_CODE" val="l1-2"/>
  <p:tag name="KSO_WM_UNIT_TYPE" val="l_h_a"/>
  <p:tag name="KSO_WM_UNIT_INDEX" val="1_3_1"/>
  <p:tag name="KSO_WM_UNIT_USESOURCEFORMAT_APPLY" val="1"/>
  <p:tag name="KSO_WM_UNIT_ISNUMDGMTITLE" val="0"/>
  <p:tag name="KSO_WM_UNIT_PRESET_TEXT" val="添加标题"/>
  <p:tag name="KSO_WM_UNIT_TEXT_FILL_FORE_SCHEMECOLOR_INDEX" val="14"/>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2_1"/>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2_1"/>
  <p:tag name="KSO_WM_UNIT_FILL_FORE_SCHEMECOLOR_INDEX" val="5"/>
  <p:tag name="KSO_WM_UNIT_FILL_TYPE" val="1"/>
  <p:tag name="KSO_WM_UNIT_SHADOW_SCHEMECOLOR_INDEX" val="5"/>
  <p:tag name="KSO_WM_UNIT_USESOURCEFORMAT_APPLY" val="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2_2"/>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2_2"/>
  <p:tag name="KSO_WM_UNIT_FILL_FORE_SCHEMECOLOR_INDEX" val="16"/>
  <p:tag name="KSO_WM_UNI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f*1_2_1"/>
  <p:tag name="KSO_WM_TEMPLATE_CATEGORY" val="custom"/>
  <p:tag name="KSO_WM_TEMPLATE_INDEX" val="20205296"/>
  <p:tag name="KSO_WM_UNIT_LAYERLEVEL" val="1_1_1"/>
  <p:tag name="KSO_WM_TAG_VERSION" val="1.0"/>
  <p:tag name="KSO_WM_BEAUTIFY_FLAG" val="#wm#"/>
  <p:tag name="KSO_WM_UNIT_NOCLEAR" val="0"/>
  <p:tag name="KSO_WM_UNIT_VALUE" val="84"/>
  <p:tag name="KSO_WM_DIAGRAM_GROUP_CODE" val="l1-2"/>
  <p:tag name="KSO_WM_UNIT_TYPE" val="l_h_f"/>
  <p:tag name="KSO_WM_UNIT_INDEX" val="1_2_1"/>
  <p:tag name="KSO_WM_UNIT_TEXT_FILL_FORE_SCHEMECOLOR_INDEX" val="14"/>
  <p:tag name="KSO_WM_UNIT_TEXT_FILL_TYPE" val="1"/>
  <p:tag name="KSO_WM_UNIT_USESOURCEFORMAT_APPLY" val="1"/>
  <p:tag name="KSO_WM_UNIT_PRESET_TEXT" val="单击此处添加文本具体内容，简明扼要的阐述您的观点。"/>
  <p:tag name="KSO_WM_UNIT_SUBTYPE" val="a"/>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a*1_2_1"/>
  <p:tag name="KSO_WM_TEMPLATE_CATEGORY" val="custom"/>
  <p:tag name="KSO_WM_TEMPLATE_INDEX" val="20205296"/>
  <p:tag name="KSO_WM_UNIT_LAYERLEVEL" val="1_1_1"/>
  <p:tag name="KSO_WM_TAG_VERSION" val="1.0"/>
  <p:tag name="KSO_WM_BEAUTIFY_FLAG" val="#wm#"/>
  <p:tag name="KSO_WM_UNIT_ISCONTENTSTITLE" val="0"/>
  <p:tag name="KSO_WM_UNIT_NOCLEAR" val="0"/>
  <p:tag name="KSO_WM_UNIT_VALUE" val="9"/>
  <p:tag name="KSO_WM_DIAGRAM_GROUP_CODE" val="l1-2"/>
  <p:tag name="KSO_WM_UNIT_TYPE" val="l_h_a"/>
  <p:tag name="KSO_WM_UNIT_INDEX" val="1_2_1"/>
  <p:tag name="KSO_WM_UNIT_USESOURCEFORMAT_APPLY" val="1"/>
  <p:tag name="KSO_WM_UNIT_ISNUMDGMTITLE" val="0"/>
  <p:tag name="KSO_WM_UNIT_PRESET_TEXT" val="添加标题"/>
  <p:tag name="KSO_WM_UNIT_TEXT_FILL_FORE_SCHEMECOLOR_INDEX" val="14"/>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2_3"/>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2_3"/>
  <p:tag name="KSO_WM_UNIT_FILL_FORE_SCHEMECOLOR_INDEX" val="5"/>
  <p:tag name="KSO_WM_UNIT_FILL_TYPE" val="1"/>
  <p:tag name="KSO_WM_UNIT_USESOURCEFORMAT_APPLY" val="1"/>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3_3"/>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3_3"/>
  <p:tag name="KSO_WM_UNIT_FILL_FORE_SCHEMECOLOR_INDEX" val="5"/>
  <p:tag name="KSO_WM_UNIT_FILL_TYPE" val="1"/>
  <p:tag name="KSO_WM_UNIT_USESOURCEFORMAT_APPLY" val="1"/>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a*1"/>
  <p:tag name="KSO_WM_TEMPLATE_CATEGORY" val="custom"/>
  <p:tag name="KSO_WM_TEMPLATE_INDEX" val="20205296"/>
  <p:tag name="KSO_WM_UNIT_LAYERLEVEL" val="1"/>
  <p:tag name="KSO_WM_TAG_VERSION" val="1.0"/>
  <p:tag name="KSO_WM_BEAUTIFY_FLAG" val="#wm#"/>
  <p:tag name="KSO_WM_UNIT_ISCONTENTSTITLE" val="0"/>
  <p:tag name="KSO_WM_UNIT_NOCLEAR" val="0"/>
  <p:tag name="KSO_WM_UNIT_VALUE" val="36"/>
  <p:tag name="KSO_WM_DIAGRAM_GROUP_CODE" val="l1-2"/>
  <p:tag name="KSO_WM_UNIT_TYPE" val="a"/>
  <p:tag name="KSO_WM_UNIT_INDEX" val="1"/>
  <p:tag name="KSO_WM_UNIT_USESOURCEFORMAT_APPLY" val="1"/>
  <p:tag name="REFSHAPE" val="800623444"/>
  <p:tag name="KSO_WM_UNIT_ISNUMDGMTITLE" val="0"/>
  <p:tag name="KSO_WM_UNIT_PRESET_TEXT" val="单击此处添加标题"/>
  <p:tag name="KSO_WM_UNIT_TEXT_FILL_FORE_SCHEMECOLOR_INDEX" val="13"/>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5296_9*i*1"/>
  <p:tag name="KSO_WM_TEMPLATE_CATEGORY" val="custom"/>
  <p:tag name="KSO_WM_TEMPLATE_INDEX" val="20205296"/>
  <p:tag name="KSO_WM_UNIT_LAYERLEVEL" val="1"/>
  <p:tag name="KSO_WM_TAG_VERSION" val="1.0"/>
  <p:tag name="KSO_WM_BEAUTIFY_FLAG" val="#wm#"/>
  <p:tag name="KSO_WM_UNIT_USESOURCEFORMAT_APPLY" val="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5296_9*i*4"/>
  <p:tag name="KSO_WM_TEMPLATE_CATEGORY" val="custom"/>
  <p:tag name="KSO_WM_TEMPLATE_INDEX" val="20205296"/>
  <p:tag name="KSO_WM_UNIT_LAYERLEVEL" val="1"/>
  <p:tag name="KSO_WM_TAG_VERSION" val="1.0"/>
  <p:tag name="KSO_WM_BEAUTIFY_FLAG" val="#wm#"/>
  <p:tag name="KSO_WM_UNIT_USESOURCEFORMAT_APPLY" val="1"/>
</p:tagLst>
</file>

<file path=ppt/tags/tag337.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DIAGRAM_GROUP_CODE" val="l1-2"/>
  <p:tag name="KSO_WM_UNIT_ID" val="custom20205296_9*i*8"/>
  <p:tag name="KSO_WM_TEMPLATE_CATEGORY" val="custom"/>
  <p:tag name="KSO_WM_TEMPLATE_INDEX" val="20205296"/>
  <p:tag name="KSO_WM_UNIT_LAYERLEVEL" val="1"/>
  <p:tag name="KSO_WM_TAG_VERSION" val="1.0"/>
  <p:tag name="KSO_WM_BEAUTIFY_FLAG" val="#wm#"/>
  <p:tag name="KSO_WM_UNIT_TYPE" val="i"/>
  <p:tag name="KSO_WM_UNIT_INDEX" val="8"/>
  <p:tag name="KSO_WM_UNIT_FILL_FORE_SCHEMECOLOR_INDEX" val="5"/>
  <p:tag name="KSO_WM_UNIT_FILL_TYPE" val="1"/>
  <p:tag name="KSO_WM_UNIT_TEXT_FILL_FORE_SCHEMECOLOR_INDEX" val="13"/>
  <p:tag name="KSO_WM_UNIT_TEXT_FILL_TYPE" val="1"/>
  <p:tag name="KSO_WM_UNIT_USESOURCEFORMAT_APPLY" val="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5296_9*i*5"/>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6"/>
  <p:tag name="KSO_WM_UNIT_ID" val="custom20205296_9*i*6"/>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DIAGRAM_GROUP_CODE" val="l1-2"/>
  <p:tag name="KSO_WM_UNIT_ID" val="custom20205296_9*i*7"/>
  <p:tag name="KSO_WM_TEMPLATE_CATEGORY" val="custom"/>
  <p:tag name="KSO_WM_TEMPLATE_INDEX" val="20205296"/>
  <p:tag name="KSO_WM_UNIT_LAYERLEVEL" val="1"/>
  <p:tag name="KSO_WM_TAG_VERSION" val="1.0"/>
  <p:tag name="KSO_WM_BEAUTIFY_FLAG" val="#wm#"/>
  <p:tag name="KSO_WM_UNIT_TYPE" val="i"/>
  <p:tag name="KSO_WM_UNIT_INDEX" val="7"/>
  <p:tag name="KSO_WM_UNIT_FILL_FORE_SCHEMECOLOR_INDEX" val="5"/>
  <p:tag name="KSO_WM_UNIT_FILL_TYPE" val="1"/>
  <p:tag name="KSO_WM_UNIT_TEXT_FILL_FORE_SCHEMECOLOR_INDEX" val="13"/>
  <p:tag name="KSO_WM_UNIT_TEXT_FILL_TYPE" val="1"/>
  <p:tag name="KSO_WM_UNIT_USESOURCEFORMAT_APPLY" val="1"/>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5296_9*i*2"/>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5296_9*i*3"/>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43.xml><?xml version="1.0" encoding="utf-8"?>
<p:tagLst xmlns:a="http://schemas.openxmlformats.org/drawingml/2006/main" xmlns:r="http://schemas.openxmlformats.org/officeDocument/2006/relationships" xmlns:p="http://schemas.openxmlformats.org/presentationml/2006/main">
  <p:tag name="KSO_WM_SLIDE_ID" val="custom20205296_9"/>
  <p:tag name="KSO_WM_TEMPLATE_SUBCATEGORY" val="17"/>
  <p:tag name="KSO_WM_SLIDE_TYPE" val="text"/>
  <p:tag name="KSO_WM_SLIDE_SUBTYPE" val="diag"/>
  <p:tag name="KSO_WM_SLIDE_ITEM_CNT" val="3"/>
  <p:tag name="KSO_WM_SLIDE_INDEX" val="9"/>
  <p:tag name="KSO_WM_SLIDE_SIZE" val="800.95*291.85"/>
  <p:tag name="KSO_WM_SLIDE_POSITION" val="79.7*180.5"/>
  <p:tag name="KSO_WM_TAG_VERSION" val="1.0"/>
  <p:tag name="KSO_WM_BEAUTIFY_FLAG" val="#wm#"/>
  <p:tag name="KSO_WM_TEMPLATE_CATEGORY" val="custom"/>
  <p:tag name="KSO_WM_TEMPLATE_INDEX" val="20205296"/>
  <p:tag name="KSO_WM_DIAGRAM_GROUP_CODE" val="l1-2"/>
  <p:tag name="KSO_WM_SLIDE_DIAGTYPE" val="l"/>
  <p:tag name="KSO_WM_SLIDE_LAYOUT" val="a_b_l"/>
  <p:tag name="KSO_WM_SLIDE_LAYOUT_CNT" val="1_1_1"/>
  <p:tag name="KSO_WM_TEMPLATE_MASTER_TYPE" val="1"/>
  <p:tag name="KSO_WM_TEMPLATE_COLOR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1_1"/>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1_1"/>
  <p:tag name="KSO_WM_UNIT_FILL_FORE_SCHEMECOLOR_INDEX" val="5"/>
  <p:tag name="KSO_WM_UNIT_FILL_TYPE" val="1"/>
  <p:tag name="KSO_WM_UNIT_SHADOW_SCHEMECOLOR_INDEX" val="5"/>
  <p:tag name="KSO_WM_UNIT_USESOURCEFORMAT_APPLY" val="1"/>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1_2"/>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1_2"/>
  <p:tag name="KSO_WM_UNIT_FILL_FORE_SCHEMECOLOR_INDEX" val="16"/>
  <p:tag name="KSO_WM_UNIT_FILL_TYPE" val="1"/>
  <p:tag name="KSO_WM_UNIT_USESOURCEFORMAT_APPLY"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f*1_1_1"/>
  <p:tag name="KSO_WM_TEMPLATE_CATEGORY" val="custom"/>
  <p:tag name="KSO_WM_TEMPLATE_INDEX" val="20205296"/>
  <p:tag name="KSO_WM_UNIT_LAYERLEVEL" val="1_1_1"/>
  <p:tag name="KSO_WM_TAG_VERSION" val="1.0"/>
  <p:tag name="KSO_WM_BEAUTIFY_FLAG" val="#wm#"/>
  <p:tag name="KSO_WM_UNIT_NOCLEAR" val="0"/>
  <p:tag name="KSO_WM_UNIT_VALUE" val="84"/>
  <p:tag name="KSO_WM_DIAGRAM_GROUP_CODE" val="l1-2"/>
  <p:tag name="KSO_WM_UNIT_TYPE" val="l_h_f"/>
  <p:tag name="KSO_WM_UNIT_INDEX" val="1_1_1"/>
  <p:tag name="KSO_WM_UNIT_TEXT_FILL_FORE_SCHEMECOLOR_INDEX" val="14"/>
  <p:tag name="KSO_WM_UNIT_TEXT_FILL_TYPE" val="1"/>
  <p:tag name="KSO_WM_UNIT_USESOURCEFORMAT_APPLY" val="1"/>
  <p:tag name="KSO_WM_UNIT_PRESET_TEXT" val="单击此处添加文本具体内容，简明扼要的阐述您的观点。"/>
  <p:tag name="KSO_WM_UNIT_SUBTYPE" val="a"/>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a*1_1_1"/>
  <p:tag name="KSO_WM_TEMPLATE_CATEGORY" val="custom"/>
  <p:tag name="KSO_WM_TEMPLATE_INDEX" val="20205296"/>
  <p:tag name="KSO_WM_UNIT_LAYERLEVEL" val="1_1_1"/>
  <p:tag name="KSO_WM_TAG_VERSION" val="1.0"/>
  <p:tag name="KSO_WM_BEAUTIFY_FLAG" val="#wm#"/>
  <p:tag name="KSO_WM_UNIT_ISCONTENTSTITLE" val="0"/>
  <p:tag name="KSO_WM_UNIT_NOCLEAR" val="0"/>
  <p:tag name="KSO_WM_UNIT_VALUE" val="9"/>
  <p:tag name="KSO_WM_DIAGRAM_GROUP_CODE" val="l1-2"/>
  <p:tag name="KSO_WM_UNIT_TYPE" val="l_h_a"/>
  <p:tag name="KSO_WM_UNIT_INDEX" val="1_1_1"/>
  <p:tag name="KSO_WM_UNIT_USESOURCEFORMAT_APPLY" val="1"/>
  <p:tag name="KSO_WM_UNIT_ISNUMDGMTITLE" val="0"/>
  <p:tag name="KSO_WM_UNIT_PRESET_TEXT" val="添加标题"/>
  <p:tag name="KSO_WM_UNIT_TEXT_FILL_FORE_SCHEMECOLOR_INDEX" val="14"/>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1_3"/>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1_3"/>
  <p:tag name="KSO_WM_UNIT_FILL_FORE_SCHEMECOLOR_INDEX" val="5"/>
  <p:tag name="KSO_WM_UNIT_FILL_TYPE" val="1"/>
  <p:tag name="KSO_WM_UNIT_USESOURCEFORMAT_APPLY" val="1"/>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3_1"/>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3_1"/>
  <p:tag name="KSO_WM_UNIT_FILL_FORE_SCHEMECOLOR_INDEX" val="5"/>
  <p:tag name="KSO_WM_UNIT_FILL_TYPE" val="1"/>
  <p:tag name="KSO_WM_UNIT_SHADOW_SCHEMECOLOR_INDEX" val="5"/>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3_2"/>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3_2"/>
  <p:tag name="KSO_WM_UNIT_FILL_FORE_SCHEMECOLOR_INDEX" val="16"/>
  <p:tag name="KSO_WM_UNIT_FILL_TYPE" val="1"/>
  <p:tag name="KSO_WM_UNIT_USESOURCEFORMAT_APPLY" val="1"/>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f*1_3_1"/>
  <p:tag name="KSO_WM_TEMPLATE_CATEGORY" val="custom"/>
  <p:tag name="KSO_WM_TEMPLATE_INDEX" val="20205296"/>
  <p:tag name="KSO_WM_UNIT_LAYERLEVEL" val="1_1_1"/>
  <p:tag name="KSO_WM_TAG_VERSION" val="1.0"/>
  <p:tag name="KSO_WM_BEAUTIFY_FLAG" val="#wm#"/>
  <p:tag name="KSO_WM_UNIT_NOCLEAR" val="0"/>
  <p:tag name="KSO_WM_UNIT_VALUE" val="84"/>
  <p:tag name="KSO_WM_DIAGRAM_GROUP_CODE" val="l1-2"/>
  <p:tag name="KSO_WM_UNIT_TYPE" val="l_h_f"/>
  <p:tag name="KSO_WM_UNIT_INDEX" val="1_3_1"/>
  <p:tag name="KSO_WM_UNIT_TEXT_FILL_FORE_SCHEMECOLOR_INDEX" val="14"/>
  <p:tag name="KSO_WM_UNIT_TEXT_FILL_TYPE" val="1"/>
  <p:tag name="KSO_WM_UNIT_USESOURCEFORMAT_APPLY" val="1"/>
  <p:tag name="KSO_WM_UNIT_PRESET_TEXT" val="单击此处添加文本具体内容，简明扼要的阐述您的观点。"/>
  <p:tag name="KSO_WM_UNIT_SUBTYPE" val="a"/>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a*1_3_1"/>
  <p:tag name="KSO_WM_TEMPLATE_CATEGORY" val="custom"/>
  <p:tag name="KSO_WM_TEMPLATE_INDEX" val="20205296"/>
  <p:tag name="KSO_WM_UNIT_LAYERLEVEL" val="1_1_1"/>
  <p:tag name="KSO_WM_TAG_VERSION" val="1.0"/>
  <p:tag name="KSO_WM_BEAUTIFY_FLAG" val="#wm#"/>
  <p:tag name="KSO_WM_UNIT_ISCONTENTSTITLE" val="0"/>
  <p:tag name="KSO_WM_UNIT_NOCLEAR" val="0"/>
  <p:tag name="KSO_WM_UNIT_VALUE" val="9"/>
  <p:tag name="KSO_WM_DIAGRAM_GROUP_CODE" val="l1-2"/>
  <p:tag name="KSO_WM_UNIT_TYPE" val="l_h_a"/>
  <p:tag name="KSO_WM_UNIT_INDEX" val="1_3_1"/>
  <p:tag name="KSO_WM_UNIT_USESOURCEFORMAT_APPLY" val="1"/>
  <p:tag name="KSO_WM_UNIT_ISNUMDGMTITLE" val="0"/>
  <p:tag name="KSO_WM_UNIT_PRESET_TEXT" val="添加标题"/>
  <p:tag name="KSO_WM_UNIT_TEXT_FILL_FORE_SCHEMECOLOR_INDEX" val="14"/>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2_1"/>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2_1"/>
  <p:tag name="KSO_WM_UNIT_FILL_FORE_SCHEMECOLOR_INDEX" val="5"/>
  <p:tag name="KSO_WM_UNIT_FILL_TYPE" val="1"/>
  <p:tag name="KSO_WM_UNIT_SHADOW_SCHEMECOLOR_INDEX" val="5"/>
  <p:tag name="KSO_WM_UNIT_USESOURCEFORMAT_APPLY" val="1"/>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2_2"/>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2_2"/>
  <p:tag name="KSO_WM_UNIT_FILL_FORE_SCHEMECOLOR_INDEX" val="16"/>
  <p:tag name="KSO_WM_UNIT_FILL_TYPE" val="1"/>
  <p:tag name="KSO_WM_UNIT_USESOURCEFORMAT_APPLY" val="1"/>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f*1_2_1"/>
  <p:tag name="KSO_WM_TEMPLATE_CATEGORY" val="custom"/>
  <p:tag name="KSO_WM_TEMPLATE_INDEX" val="20205296"/>
  <p:tag name="KSO_WM_UNIT_LAYERLEVEL" val="1_1_1"/>
  <p:tag name="KSO_WM_TAG_VERSION" val="1.0"/>
  <p:tag name="KSO_WM_BEAUTIFY_FLAG" val="#wm#"/>
  <p:tag name="KSO_WM_UNIT_NOCLEAR" val="0"/>
  <p:tag name="KSO_WM_UNIT_VALUE" val="84"/>
  <p:tag name="KSO_WM_DIAGRAM_GROUP_CODE" val="l1-2"/>
  <p:tag name="KSO_WM_UNIT_TYPE" val="l_h_f"/>
  <p:tag name="KSO_WM_UNIT_INDEX" val="1_2_1"/>
  <p:tag name="KSO_WM_UNIT_TEXT_FILL_FORE_SCHEMECOLOR_INDEX" val="14"/>
  <p:tag name="KSO_WM_UNIT_TEXT_FILL_TYPE" val="1"/>
  <p:tag name="KSO_WM_UNIT_USESOURCEFORMAT_APPLY" val="1"/>
  <p:tag name="KSO_WM_UNIT_PRESET_TEXT" val="单击此处添加文本具体内容，简明扼要的阐述您的观点。"/>
  <p:tag name="KSO_WM_UNIT_SUBTYPE" val="a"/>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a*1_2_1"/>
  <p:tag name="KSO_WM_TEMPLATE_CATEGORY" val="custom"/>
  <p:tag name="KSO_WM_TEMPLATE_INDEX" val="20205296"/>
  <p:tag name="KSO_WM_UNIT_LAYERLEVEL" val="1_1_1"/>
  <p:tag name="KSO_WM_TAG_VERSION" val="1.0"/>
  <p:tag name="KSO_WM_BEAUTIFY_FLAG" val="#wm#"/>
  <p:tag name="KSO_WM_UNIT_ISCONTENTSTITLE" val="0"/>
  <p:tag name="KSO_WM_UNIT_NOCLEAR" val="0"/>
  <p:tag name="KSO_WM_UNIT_VALUE" val="9"/>
  <p:tag name="KSO_WM_DIAGRAM_GROUP_CODE" val="l1-2"/>
  <p:tag name="KSO_WM_UNIT_TYPE" val="l_h_a"/>
  <p:tag name="KSO_WM_UNIT_INDEX" val="1_2_1"/>
  <p:tag name="KSO_WM_UNIT_USESOURCEFORMAT_APPLY" val="1"/>
  <p:tag name="KSO_WM_UNIT_ISNUMDGMTITLE" val="0"/>
  <p:tag name="KSO_WM_UNIT_PRESET_TEXT" val="添加标题"/>
  <p:tag name="KSO_WM_UNIT_TEXT_FILL_FORE_SCHEMECOLOR_INDEX" val="14"/>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2_3"/>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2_3"/>
  <p:tag name="KSO_WM_UNIT_FILL_FORE_SCHEMECOLOR_INDEX" val="5"/>
  <p:tag name="KSO_WM_UNIT_FILL_TYPE" val="1"/>
  <p:tag name="KSO_WM_UNIT_USESOURCEFORMAT_APPLY" val="1"/>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l_h_i*1_3_3"/>
  <p:tag name="KSO_WM_TEMPLATE_CATEGORY" val="custom"/>
  <p:tag name="KSO_WM_TEMPLATE_INDEX" val="20205296"/>
  <p:tag name="KSO_WM_UNIT_LAYERLEVEL" val="1_1_1"/>
  <p:tag name="KSO_WM_TAG_VERSION" val="1.0"/>
  <p:tag name="KSO_WM_BEAUTIFY_FLAG" val="#wm#"/>
  <p:tag name="KSO_WM_DIAGRAM_GROUP_CODE" val="l1-2"/>
  <p:tag name="KSO_WM_UNIT_TYPE" val="l_h_i"/>
  <p:tag name="KSO_WM_UNIT_INDEX" val="1_3_3"/>
  <p:tag name="KSO_WM_UNIT_FILL_FORE_SCHEMECOLOR_INDEX" val="5"/>
  <p:tag name="KSO_WM_UNIT_FILL_TYPE" val="1"/>
  <p:tag name="KSO_WM_UNIT_USESOURCEFORMAT_APPLY" val="1"/>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9*a*1"/>
  <p:tag name="KSO_WM_TEMPLATE_CATEGORY" val="custom"/>
  <p:tag name="KSO_WM_TEMPLATE_INDEX" val="20205296"/>
  <p:tag name="KSO_WM_UNIT_LAYERLEVEL" val="1"/>
  <p:tag name="KSO_WM_TAG_VERSION" val="1.0"/>
  <p:tag name="KSO_WM_BEAUTIFY_FLAG" val="#wm#"/>
  <p:tag name="KSO_WM_UNIT_ISCONTENTSTITLE" val="0"/>
  <p:tag name="KSO_WM_UNIT_NOCLEAR" val="0"/>
  <p:tag name="KSO_WM_UNIT_VALUE" val="36"/>
  <p:tag name="KSO_WM_DIAGRAM_GROUP_CODE" val="l1-2"/>
  <p:tag name="KSO_WM_UNIT_TYPE" val="a"/>
  <p:tag name="KSO_WM_UNIT_INDEX" val="1"/>
  <p:tag name="KSO_WM_UNIT_USESOURCEFORMAT_APPLY" val="1"/>
  <p:tag name="REFSHAPE" val="800623444"/>
  <p:tag name="KSO_WM_UNIT_ISNUMDGMTITLE" val="0"/>
  <p:tag name="KSO_WM_UNIT_PRESET_TEXT" val="单击此处添加标题"/>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5296_9*i*1"/>
  <p:tag name="KSO_WM_TEMPLATE_CATEGORY" val="custom"/>
  <p:tag name="KSO_WM_TEMPLATE_INDEX" val="20205296"/>
  <p:tag name="KSO_WM_UNIT_LAYERLEVEL" val="1"/>
  <p:tag name="KSO_WM_TAG_VERSION" val="1.0"/>
  <p:tag name="KSO_WM_BEAUTIFY_FLAG" val="#wm#"/>
  <p:tag name="KSO_WM_UNIT_USESOURCEFORMAT_APPLY" val="1"/>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5296_9*i*4"/>
  <p:tag name="KSO_WM_TEMPLATE_CATEGORY" val="custom"/>
  <p:tag name="KSO_WM_TEMPLATE_INDEX" val="20205296"/>
  <p:tag name="KSO_WM_UNIT_LAYERLEVEL" val="1"/>
  <p:tag name="KSO_WM_TAG_VERSION" val="1.0"/>
  <p:tag name="KSO_WM_BEAUTIFY_FLAG" val="#wm#"/>
  <p:tag name="KSO_WM_UNIT_USESOURCEFORMAT_APPLY" val="1"/>
</p:tagLst>
</file>

<file path=ppt/tags/tag362.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DIAGRAM_GROUP_CODE" val="l1-2"/>
  <p:tag name="KSO_WM_UNIT_ID" val="custom20205296_9*i*8"/>
  <p:tag name="KSO_WM_TEMPLATE_CATEGORY" val="custom"/>
  <p:tag name="KSO_WM_TEMPLATE_INDEX" val="20205296"/>
  <p:tag name="KSO_WM_UNIT_LAYERLEVEL" val="1"/>
  <p:tag name="KSO_WM_TAG_VERSION" val="1.0"/>
  <p:tag name="KSO_WM_BEAUTIFY_FLAG" val="#wm#"/>
  <p:tag name="KSO_WM_UNIT_TYPE" val="i"/>
  <p:tag name="KSO_WM_UNIT_INDEX" val="8"/>
  <p:tag name="KSO_WM_UNIT_FILL_FORE_SCHEMECOLOR_INDEX" val="5"/>
  <p:tag name="KSO_WM_UNIT_FILL_TYPE" val="1"/>
  <p:tag name="KSO_WM_UNIT_TEXT_FILL_FORE_SCHEMECOLOR_INDEX" val="13"/>
  <p:tag name="KSO_WM_UNIT_TEXT_FILL_TYPE" val="1"/>
  <p:tag name="KSO_WM_UNIT_USESOURCEFORMAT_APPLY" val="1"/>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5296_9*i*5"/>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6"/>
  <p:tag name="KSO_WM_UNIT_ID" val="custom20205296_9*i*6"/>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65.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DIAGRAM_GROUP_CODE" val="l1-2"/>
  <p:tag name="KSO_WM_UNIT_ID" val="custom20205296_9*i*7"/>
  <p:tag name="KSO_WM_TEMPLATE_CATEGORY" val="custom"/>
  <p:tag name="KSO_WM_TEMPLATE_INDEX" val="20205296"/>
  <p:tag name="KSO_WM_UNIT_LAYERLEVEL" val="1"/>
  <p:tag name="KSO_WM_TAG_VERSION" val="1.0"/>
  <p:tag name="KSO_WM_BEAUTIFY_FLAG" val="#wm#"/>
  <p:tag name="KSO_WM_UNIT_TYPE" val="i"/>
  <p:tag name="KSO_WM_UNIT_INDEX" val="7"/>
  <p:tag name="KSO_WM_UNIT_FILL_FORE_SCHEMECOLOR_INDEX" val="5"/>
  <p:tag name="KSO_WM_UNIT_FILL_TYPE" val="1"/>
  <p:tag name="KSO_WM_UNIT_TEXT_FILL_FORE_SCHEMECOLOR_INDEX" val="13"/>
  <p:tag name="KSO_WM_UNIT_TEXT_FILL_TYPE" val="1"/>
  <p:tag name="KSO_WM_UNIT_USESOURCEFORMAT_APPLY" val="1"/>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5296_9*i*2"/>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5296_9*i*3"/>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68.xml><?xml version="1.0" encoding="utf-8"?>
<p:tagLst xmlns:a="http://schemas.openxmlformats.org/drawingml/2006/main" xmlns:r="http://schemas.openxmlformats.org/officeDocument/2006/relationships" xmlns:p="http://schemas.openxmlformats.org/presentationml/2006/main">
  <p:tag name="KSO_WM_SLIDE_ID" val="custom20205296_7"/>
  <p:tag name="KSO_WM_TEMPLATE_SUBCATEGORY" val="17"/>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96"/>
  <p:tag name="KSO_WM_SLIDE_TYPE" val="sectionTitle"/>
  <p:tag name="KSO_WM_SLIDE_SUBTYPE" val="pureTxt"/>
  <p:tag name="KSO_WM_SLIDE_LAYOUT" val="a_b_e"/>
  <p:tag name="KSO_WM_SLIDE_LAYOUT_CNT" val="1_1_1"/>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7*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10"/>
  <p:tag name="KSO_WM_UNIT_TYPE" val="a"/>
  <p:tag name="KSO_WM_UNIT_INDEX" val="1"/>
  <p:tag name="KSO_WM_UNIT_PRESET_TEXT" val="单击此处添加标题"/>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05296_7*e*1"/>
  <p:tag name="KSO_WM_TEMPLATE_CATEGORY" val="custom"/>
  <p:tag name="KSO_WM_TEMPLATE_INDEX" val="20205296"/>
  <p:tag name="KSO_WM_UNIT_LAYERLEVEL" val="1"/>
  <p:tag name="KSO_WM_TAG_VERSION" val="1.0"/>
  <p:tag name="KSO_WM_BEAUTIFY_FLAG" val="#wm#"/>
  <p:tag name="KSO_WM_UNIT_NOCLEAR" val="0"/>
  <p:tag name="KSO_WM_UNIT_VALUE" val="3"/>
  <p:tag name="KSO_WM_UNIT_TYPE" val="e"/>
  <p:tag name="KSO_WM_UNIT_INDEX" val="1"/>
  <p:tag name="KSO_WM_UNIT_PRESET_TEXT" val="Part 1"/>
</p:tagLst>
</file>

<file path=ppt/tags/tag371.xml><?xml version="1.0" encoding="utf-8"?>
<p:tagLst xmlns:a="http://schemas.openxmlformats.org/drawingml/2006/main" xmlns:r="http://schemas.openxmlformats.org/officeDocument/2006/relationships" xmlns:p="http://schemas.openxmlformats.org/presentationml/2006/main">
  <p:tag name="KSO_WM_SLIDE_ID" val="custom20205296_24"/>
  <p:tag name="KSO_WM_TEMPLATE_SUBCATEGORY" val="17"/>
  <p:tag name="KSO_WM_TEMPLATE_MASTER_TYPE" val="1"/>
  <p:tag name="KSO_WM_TEMPLATE_COLOR_TYPE" val="1"/>
  <p:tag name="KSO_WM_SLIDE_ITEM_CNT" val="0"/>
  <p:tag name="KSO_WM_SLIDE_INDEX" val="24"/>
  <p:tag name="KSO_WM_TAG_VERSION" val="1.0"/>
  <p:tag name="KSO_WM_BEAUTIFY_FLAG" val="#wm#"/>
  <p:tag name="KSO_WM_TEMPLATE_CATEGORY" val="custom"/>
  <p:tag name="KSO_WM_TEMPLATE_INDEX" val="20205296"/>
  <p:tag name="KSO_WM_SLIDE_TYPE" val="text"/>
  <p:tag name="KSO_WM_SLIDE_SUBTYPE" val="picTxt"/>
  <p:tag name="KSO_WM_SLIDE_SIZE" val="869*429"/>
  <p:tag name="KSO_WM_SLIDE_POSITION" val="45*11"/>
  <p:tag name="KSO_WM_SLIDE_LAYOUT" val="a_d_f"/>
  <p:tag name="KSO_WM_SLIDE_LAYOUT_CNT" val="1_2_2"/>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4*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42"/>
  <p:tag name="KSO_WM_UNIT_TYPE" val="a"/>
  <p:tag name="KSO_WM_UNIT_INDEX" val="1"/>
  <p:tag name="KSO_WM_UNIT_PRESET_TEXT" val="单击此处添加标题"/>
</p:tagLst>
</file>

<file path=ppt/tags/tag373.xml><?xml version="1.0" encoding="utf-8"?>
<p:tagLst xmlns:a="http://schemas.openxmlformats.org/drawingml/2006/main" xmlns:r="http://schemas.openxmlformats.org/officeDocument/2006/relationships" xmlns:p="http://schemas.openxmlformats.org/presentationml/2006/main">
  <p:tag name="KSO_WM_SLIDE_ID" val="custom20205296_24"/>
  <p:tag name="KSO_WM_TEMPLATE_SUBCATEGORY" val="17"/>
  <p:tag name="KSO_WM_TEMPLATE_MASTER_TYPE" val="1"/>
  <p:tag name="KSO_WM_TEMPLATE_COLOR_TYPE" val="1"/>
  <p:tag name="KSO_WM_SLIDE_ITEM_CNT" val="0"/>
  <p:tag name="KSO_WM_SLIDE_INDEX" val="24"/>
  <p:tag name="KSO_WM_TAG_VERSION" val="1.0"/>
  <p:tag name="KSO_WM_BEAUTIFY_FLAG" val="#wm#"/>
  <p:tag name="KSO_WM_TEMPLATE_CATEGORY" val="custom"/>
  <p:tag name="KSO_WM_TEMPLATE_INDEX" val="20205296"/>
  <p:tag name="KSO_WM_SLIDE_TYPE" val="text"/>
  <p:tag name="KSO_WM_SLIDE_SUBTYPE" val="picTxt"/>
  <p:tag name="KSO_WM_SLIDE_SIZE" val="869*429"/>
  <p:tag name="KSO_WM_SLIDE_POSITION" val="45*11"/>
  <p:tag name="KSO_WM_SLIDE_LAYOUT" val="a_d_f"/>
  <p:tag name="KSO_WM_SLIDE_LAYOUT_CNT" val="1_2_2"/>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4*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42"/>
  <p:tag name="KSO_WM_UNIT_TYPE" val="a"/>
  <p:tag name="KSO_WM_UNIT_INDEX" val="1"/>
  <p:tag name="KSO_WM_UNIT_PRESET_TEXT" val="单击此处添加标题"/>
</p:tagLst>
</file>

<file path=ppt/tags/tag375.xml><?xml version="1.0" encoding="utf-8"?>
<p:tagLst xmlns:a="http://schemas.openxmlformats.org/drawingml/2006/main" xmlns:r="http://schemas.openxmlformats.org/officeDocument/2006/relationships" xmlns:p="http://schemas.openxmlformats.org/presentationml/2006/main">
  <p:tag name="KSO_WM_SLIDE_ID" val="custom20205296_7"/>
  <p:tag name="KSO_WM_TEMPLATE_SUBCATEGORY" val="17"/>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96"/>
  <p:tag name="KSO_WM_SLIDE_TYPE" val="sectionTitle"/>
  <p:tag name="KSO_WM_SLIDE_SUBTYPE" val="pureTxt"/>
  <p:tag name="KSO_WM_SLIDE_LAYOUT" val="a_b_e"/>
  <p:tag name="KSO_WM_SLIDE_LAYOUT_CNT" val="1_1_1"/>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7*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10"/>
  <p:tag name="KSO_WM_UNIT_TYPE" val="a"/>
  <p:tag name="KSO_WM_UNIT_INDEX" val="1"/>
  <p:tag name="KSO_WM_UNIT_PRESET_TEXT" val="单击此处添加标题"/>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05296_7*e*1"/>
  <p:tag name="KSO_WM_TEMPLATE_CATEGORY" val="custom"/>
  <p:tag name="KSO_WM_TEMPLATE_INDEX" val="20205296"/>
  <p:tag name="KSO_WM_UNIT_LAYERLEVEL" val="1"/>
  <p:tag name="KSO_WM_TAG_VERSION" val="1.0"/>
  <p:tag name="KSO_WM_BEAUTIFY_FLAG" val="#wm#"/>
  <p:tag name="KSO_WM_UNIT_NOCLEAR" val="0"/>
  <p:tag name="KSO_WM_UNIT_VALUE" val="3"/>
  <p:tag name="KSO_WM_UNIT_TYPE" val="e"/>
  <p:tag name="KSO_WM_UNIT_INDEX" val="1"/>
  <p:tag name="KSO_WM_UNIT_PRESET_TEXT" val="Part 1"/>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296"/>
  <p:tag name="KSO_WM_SLIDE_ID" val="custom20205296_16"/>
  <p:tag name="KSO_WM_TEMPLATE_SUBCATEGORY" val="17"/>
  <p:tag name="KSO_WM_TEMPLATE_MASTER_TYPE" val="1"/>
  <p:tag name="KSO_WM_TEMPLATE_COLOR_TYPE" val="1"/>
  <p:tag name="KSO_WM_SLIDE_TYPE" val="text"/>
  <p:tag name="KSO_WM_SLIDE_SUBTYPE" val="diag"/>
  <p:tag name="KSO_WM_SLIDE_ITEM_CNT" val="5"/>
  <p:tag name="KSO_WM_SLIDE_INDEX" val="16"/>
  <p:tag name="KSO_WM_SLIDE_SIZE" val="787.25*283.65"/>
  <p:tag name="KSO_WM_SLIDE_POSITION" val="86.35*181.3"/>
  <p:tag name="KSO_WM_DIAGRAM_GROUP_CODE" val="m1-2"/>
  <p:tag name="KSO_WM_SLIDE_DIAGTYPE" val="m"/>
  <p:tag name="KSO_WM_TAG_VERSION" val="1.0"/>
  <p:tag name="KSO_WM_SLIDE_LAYOUT" val="a_f_m"/>
  <p:tag name="KSO_WM_SLIDE_LAYOUT_CNT" val="1_1_1"/>
</p:tagLst>
</file>

<file path=ppt/tags/tag379.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z"/>
  <p:tag name="KSO_WM_UNIT_INDEX" val="1_2_1"/>
  <p:tag name="KSO_WM_UNIT_ID" val="custom20205296_16*m_h_z*1_2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z"/>
  <p:tag name="KSO_WM_UNIT_INDEX" val="1_3_1"/>
  <p:tag name="KSO_WM_UNIT_ID" val="custom20205296_16*m_h_z*1_3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81.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z"/>
  <p:tag name="KSO_WM_UNIT_INDEX" val="1_4_1"/>
  <p:tag name="KSO_WM_UNIT_ID" val="custom20205296_16*m_h_z*1_4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82.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z"/>
  <p:tag name="KSO_WM_UNIT_INDEX" val="1_5_1"/>
  <p:tag name="KSO_WM_UNIT_ID" val="custom20205296_16*m_h_z*1_5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83.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1_1"/>
  <p:tag name="KSO_WM_UNIT_ID" val="custom20205296_16*m_h_i*1_1_1"/>
  <p:tag name="KSO_WM_TEMPLATE_CATEGORY" val="custom"/>
  <p:tag name="KSO_WM_TEMPLATE_INDEX" val="20205296"/>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384.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VALUE" val="257*164"/>
  <p:tag name="KSO_WM_UNIT_HIGHLIGHT" val="0"/>
  <p:tag name="KSO_WM_UNIT_COMPATIBLE" val="0"/>
  <p:tag name="KSO_WM_UNIT_DIAGRAM_ISNUMVISUAL" val="0"/>
  <p:tag name="KSO_WM_UNIT_DIAGRAM_ISREFERUNIT" val="0"/>
  <p:tag name="KSO_WM_DIAGRAM_GROUP_CODE" val="m1-2"/>
  <p:tag name="KSO_WM_UNIT_TYPE" val="m_h_x"/>
  <p:tag name="KSO_WM_UNIT_INDEX" val="1_1_1"/>
  <p:tag name="KSO_WM_UNIT_ID" val="custom20205296_16*m_h_x*1_1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85.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1_2"/>
  <p:tag name="KSO_WM_UNIT_ID" val="custom20205296_16*m_h_i*1_1_2"/>
  <p:tag name="KSO_WM_TEMPLATE_CATEGORY" val="custom"/>
  <p:tag name="KSO_WM_TEMPLATE_INDEX" val="20205296"/>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86.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2"/>
  <p:tag name="KSO_WM_UNIT_TYPE" val="m_h_a"/>
  <p:tag name="KSO_WM_UNIT_INDEX" val="1_1_1"/>
  <p:tag name="KSO_WM_UNIT_ID" val="custom20205296_16*m_h_a*1_1_1"/>
  <p:tag name="KSO_WM_TEMPLATE_CATEGORY" val="custom"/>
  <p:tag name="KSO_WM_TEMPLATE_INDEX" val="20205296"/>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ISNUMDGMTITLE" val="0"/>
  <p:tag name="KSO_WM_UNIT_PRESET_TEXT" val="想法"/>
</p:tagLst>
</file>

<file path=ppt/tags/tag387.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NOCLEAR" val="0"/>
  <p:tag name="KSO_WM_UNIT_VALUE" val="16"/>
  <p:tag name="KSO_WM_UNIT_HIGHLIGHT" val="0"/>
  <p:tag name="KSO_WM_UNIT_COMPATIBLE" val="0"/>
  <p:tag name="KSO_WM_UNIT_DIAGRAM_ISNUMVISUAL" val="0"/>
  <p:tag name="KSO_WM_UNIT_DIAGRAM_ISREFERUNIT" val="0"/>
  <p:tag name="KSO_WM_DIAGRAM_GROUP_CODE" val="m1-2"/>
  <p:tag name="KSO_WM_UNIT_TYPE" val="m_h_f"/>
  <p:tag name="KSO_WM_UNIT_INDEX" val="1_1_1"/>
  <p:tag name="KSO_WM_UNIT_ID" val="custom20205296_16*m_h_f*1_1_1"/>
  <p:tag name="KSO_WM_TEMPLATE_CATEGORY" val="custom"/>
  <p:tag name="KSO_WM_TEMPLATE_INDEX" val="20205296"/>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PRESET_TEXT" val="创造力是未来成功的关键。"/>
  <p:tag name="KSO_WM_UNIT_SUBTYPE" val="a"/>
</p:tagLst>
</file>

<file path=ppt/tags/tag388.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2_1"/>
  <p:tag name="KSO_WM_UNIT_ID" val="custom20205296_16*m_h_i*1_2_1"/>
  <p:tag name="KSO_WM_TEMPLATE_CATEGORY" val="custom"/>
  <p:tag name="KSO_WM_TEMPLATE_INDEX" val="20205296"/>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389.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VALUE" val="130*93"/>
  <p:tag name="KSO_WM_UNIT_HIGHLIGHT" val="0"/>
  <p:tag name="KSO_WM_UNIT_COMPATIBLE" val="0"/>
  <p:tag name="KSO_WM_UNIT_DIAGRAM_ISNUMVISUAL" val="0"/>
  <p:tag name="KSO_WM_UNIT_DIAGRAM_ISREFERUNIT" val="0"/>
  <p:tag name="KSO_WM_DIAGRAM_GROUP_CODE" val="m1-2"/>
  <p:tag name="KSO_WM_UNIT_TYPE" val="m_h_x"/>
  <p:tag name="KSO_WM_UNIT_INDEX" val="1_2_1"/>
  <p:tag name="KSO_WM_UNIT_ID" val="custom20205296_16*m_h_x*1_2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2_2"/>
  <p:tag name="KSO_WM_UNIT_ID" val="custom20205296_16*m_h_i*1_2_2"/>
  <p:tag name="KSO_WM_TEMPLATE_CATEGORY" val="custom"/>
  <p:tag name="KSO_WM_TEMPLATE_INDEX" val="20205296"/>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91.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3_1"/>
  <p:tag name="KSO_WM_UNIT_ID" val="custom20205296_16*m_h_i*1_3_1"/>
  <p:tag name="KSO_WM_TEMPLATE_CATEGORY" val="custom"/>
  <p:tag name="KSO_WM_TEMPLATE_INDEX" val="20205296"/>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92.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VALUE" val="253*253"/>
  <p:tag name="KSO_WM_UNIT_HIGHLIGHT" val="0"/>
  <p:tag name="KSO_WM_UNIT_COMPATIBLE" val="0"/>
  <p:tag name="KSO_WM_UNIT_DIAGRAM_ISNUMVISUAL" val="0"/>
  <p:tag name="KSO_WM_UNIT_DIAGRAM_ISREFERUNIT" val="0"/>
  <p:tag name="KSO_WM_DIAGRAM_GROUP_CODE" val="m1-2"/>
  <p:tag name="KSO_WM_UNIT_TYPE" val="m_h_x"/>
  <p:tag name="KSO_WM_UNIT_INDEX" val="1_3_1"/>
  <p:tag name="KSO_WM_UNIT_ID" val="custom20205296_16*m_h_x*1_3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93.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3_2"/>
  <p:tag name="KSO_WM_UNIT_ID" val="custom20205296_16*m_h_i*1_3_2"/>
  <p:tag name="KSO_WM_TEMPLATE_CATEGORY" val="custom"/>
  <p:tag name="KSO_WM_TEMPLATE_INDEX" val="20205296"/>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94.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4_1"/>
  <p:tag name="KSO_WM_UNIT_ID" val="custom20205296_16*m_h_i*1_4_1"/>
  <p:tag name="KSO_WM_TEMPLATE_CATEGORY" val="custom"/>
  <p:tag name="KSO_WM_TEMPLATE_INDEX" val="20205296"/>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95.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4_2"/>
  <p:tag name="KSO_WM_UNIT_ID" val="custom20205296_16*m_h_i*1_4_2"/>
  <p:tag name="KSO_WM_TEMPLATE_CATEGORY" val="custom"/>
  <p:tag name="KSO_WM_TEMPLATE_INDEX" val="20205296"/>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96.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5_1"/>
  <p:tag name="KSO_WM_UNIT_ID" val="custom20205296_16*m_h_i*1_5_1"/>
  <p:tag name="KSO_WM_TEMPLATE_CATEGORY" val="custom"/>
  <p:tag name="KSO_WM_TEMPLATE_INDEX" val="20205296"/>
  <p:tag name="KSO_WM_UNIT_LAYERLEVEL" val="1_1_1"/>
  <p:tag name="KSO_WM_TAG_VERSION" val="1.0"/>
  <p:tag name="KSO_WM_BEAUTIFY_FLAG" val="#wm#"/>
  <p:tag name="KSO_WM_UNIT_FILL_FORE_SCHEMECOLOR_INDEX" val="9"/>
  <p:tag name="KSO_WM_UNIT_FILL_TYPE" val="1"/>
  <p:tag name="KSO_WM_UNIT_USESOURCEFORMAT_APPLY" val="1"/>
</p:tagLst>
</file>

<file path=ppt/tags/tag397.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VALUE" val="292*219"/>
  <p:tag name="KSO_WM_UNIT_HIGHLIGHT" val="0"/>
  <p:tag name="KSO_WM_UNIT_COMPATIBLE" val="0"/>
  <p:tag name="KSO_WM_UNIT_DIAGRAM_ISNUMVISUAL" val="0"/>
  <p:tag name="KSO_WM_UNIT_DIAGRAM_ISREFERUNIT" val="0"/>
  <p:tag name="KSO_WM_DIAGRAM_GROUP_CODE" val="m1-2"/>
  <p:tag name="KSO_WM_UNIT_TYPE" val="m_h_x"/>
  <p:tag name="KSO_WM_UNIT_INDEX" val="1_5_1"/>
  <p:tag name="KSO_WM_UNIT_ID" val="custom20205296_16*m_h_x*1_5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398.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5_2"/>
  <p:tag name="KSO_WM_UNIT_ID" val="custom20205296_16*m_h_i*1_5_2"/>
  <p:tag name="KSO_WM_TEMPLATE_CATEGORY" val="custom"/>
  <p:tag name="KSO_WM_TEMPLATE_INDEX" val="20205296"/>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99.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2"/>
  <p:tag name="KSO_WM_UNIT_TYPE" val="m_h_a"/>
  <p:tag name="KSO_WM_UNIT_INDEX" val="1_2_1"/>
  <p:tag name="KSO_WM_UNIT_ID" val="custom20205296_16*m_h_a*1_2_1"/>
  <p:tag name="KSO_WM_TEMPLATE_CATEGORY" val="custom"/>
  <p:tag name="KSO_WM_TEMPLATE_INDEX" val="20205296"/>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ISNUMDGMTITLE" val="0"/>
  <p:tag name="KSO_WM_UNIT_PRESET_TEXT" val="金钱"/>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NOCLEAR" val="0"/>
  <p:tag name="KSO_WM_UNIT_VALUE" val="16"/>
  <p:tag name="KSO_WM_UNIT_HIGHLIGHT" val="0"/>
  <p:tag name="KSO_WM_UNIT_COMPATIBLE" val="0"/>
  <p:tag name="KSO_WM_UNIT_DIAGRAM_ISNUMVISUAL" val="0"/>
  <p:tag name="KSO_WM_UNIT_DIAGRAM_ISREFERUNIT" val="0"/>
  <p:tag name="KSO_WM_DIAGRAM_GROUP_CODE" val="m1-2"/>
  <p:tag name="KSO_WM_UNIT_TYPE" val="m_h_f"/>
  <p:tag name="KSO_WM_UNIT_INDEX" val="1_2_1"/>
  <p:tag name="KSO_WM_UNIT_ID" val="custom20205296_16*m_h_f*1_2_1"/>
  <p:tag name="KSO_WM_TEMPLATE_CATEGORY" val="custom"/>
  <p:tag name="KSO_WM_TEMPLATE_INDEX" val="20205296"/>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PRESET_TEXT" val="创造力是未来成功的关键。"/>
  <p:tag name="KSO_WM_UNIT_SUBTYPE" val="a"/>
</p:tagLst>
</file>

<file path=ppt/tags/tag401.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2"/>
  <p:tag name="KSO_WM_UNIT_TYPE" val="m_h_a"/>
  <p:tag name="KSO_WM_UNIT_INDEX" val="1_3_1"/>
  <p:tag name="KSO_WM_UNIT_ID" val="custom20205296_16*m_h_a*1_3_1"/>
  <p:tag name="KSO_WM_TEMPLATE_CATEGORY" val="custom"/>
  <p:tag name="KSO_WM_TEMPLATE_INDEX" val="20205296"/>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ISNUMDGMTITLE" val="0"/>
  <p:tag name="KSO_WM_UNIT_PRESET_TEXT" val="时间"/>
</p:tagLst>
</file>

<file path=ppt/tags/tag402.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NOCLEAR" val="0"/>
  <p:tag name="KSO_WM_UNIT_VALUE" val="16"/>
  <p:tag name="KSO_WM_UNIT_HIGHLIGHT" val="0"/>
  <p:tag name="KSO_WM_UNIT_COMPATIBLE" val="0"/>
  <p:tag name="KSO_WM_UNIT_DIAGRAM_ISNUMVISUAL" val="0"/>
  <p:tag name="KSO_WM_UNIT_DIAGRAM_ISREFERUNIT" val="0"/>
  <p:tag name="KSO_WM_DIAGRAM_GROUP_CODE" val="m1-2"/>
  <p:tag name="KSO_WM_UNIT_TYPE" val="m_h_f"/>
  <p:tag name="KSO_WM_UNIT_INDEX" val="1_3_1"/>
  <p:tag name="KSO_WM_UNIT_ID" val="custom20205296_16*m_h_f*1_3_1"/>
  <p:tag name="KSO_WM_TEMPLATE_CATEGORY" val="custom"/>
  <p:tag name="KSO_WM_TEMPLATE_INDEX" val="20205296"/>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PRESET_TEXT" val="创造力是未来成功的关键。"/>
  <p:tag name="KSO_WM_UNIT_SUBTYPE" val="a"/>
</p:tagLst>
</file>

<file path=ppt/tags/tag403.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2"/>
  <p:tag name="KSO_WM_UNIT_TYPE" val="m_h_a"/>
  <p:tag name="KSO_WM_UNIT_INDEX" val="1_4_1"/>
  <p:tag name="KSO_WM_UNIT_ID" val="custom20205296_16*m_h_a*1_4_1"/>
  <p:tag name="KSO_WM_TEMPLATE_CATEGORY" val="custom"/>
  <p:tag name="KSO_WM_TEMPLATE_INDEX" val="20205296"/>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ISNUMDGMTITLE" val="0"/>
  <p:tag name="KSO_WM_UNIT_PRESET_TEXT" val="工具"/>
</p:tagLst>
</file>

<file path=ppt/tags/tag404.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NOCLEAR" val="0"/>
  <p:tag name="KSO_WM_UNIT_VALUE" val="16"/>
  <p:tag name="KSO_WM_UNIT_HIGHLIGHT" val="0"/>
  <p:tag name="KSO_WM_UNIT_COMPATIBLE" val="0"/>
  <p:tag name="KSO_WM_UNIT_DIAGRAM_ISNUMVISUAL" val="0"/>
  <p:tag name="KSO_WM_UNIT_DIAGRAM_ISREFERUNIT" val="0"/>
  <p:tag name="KSO_WM_DIAGRAM_GROUP_CODE" val="m1-2"/>
  <p:tag name="KSO_WM_UNIT_TYPE" val="m_h_f"/>
  <p:tag name="KSO_WM_UNIT_INDEX" val="1_4_1"/>
  <p:tag name="KSO_WM_UNIT_ID" val="custom20205296_16*m_h_f*1_4_1"/>
  <p:tag name="KSO_WM_TEMPLATE_CATEGORY" val="custom"/>
  <p:tag name="KSO_WM_TEMPLATE_INDEX" val="20205296"/>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PRESET_TEXT" val="创造力是未来成功的关键。"/>
  <p:tag name="KSO_WM_UNIT_SUBTYPE" val="a"/>
</p:tagLst>
</file>

<file path=ppt/tags/tag405.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2"/>
  <p:tag name="KSO_WM_UNIT_TYPE" val="m_h_a"/>
  <p:tag name="KSO_WM_UNIT_INDEX" val="1_5_1"/>
  <p:tag name="KSO_WM_UNIT_ID" val="custom20205296_16*m_h_a*1_5_1"/>
  <p:tag name="KSO_WM_TEMPLATE_CATEGORY" val="custom"/>
  <p:tag name="KSO_WM_TEMPLATE_INDEX" val="20205296"/>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ISNUMDGMTITLE" val="0"/>
  <p:tag name="KSO_WM_UNIT_PRESET_TEXT" val="成功"/>
</p:tagLst>
</file>

<file path=ppt/tags/tag406.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VALUE" val="136*136"/>
  <p:tag name="KSO_WM_UNIT_HIGHLIGHT" val="0"/>
  <p:tag name="KSO_WM_UNIT_COMPATIBLE" val="0"/>
  <p:tag name="KSO_WM_UNIT_DIAGRAM_ISNUMVISUAL" val="0"/>
  <p:tag name="KSO_WM_UNIT_DIAGRAM_ISREFERUNIT" val="0"/>
  <p:tag name="KSO_WM_DIAGRAM_GROUP_CODE" val="m1-2"/>
  <p:tag name="KSO_WM_UNIT_TYPE" val="m_h_x"/>
  <p:tag name="KSO_WM_UNIT_INDEX" val="1_4_1"/>
  <p:tag name="KSO_WM_UNIT_ID" val="custom20205296_16*m_h_x*1_4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40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2"/>
  <p:tag name="KSO_WM_UNIT_TYPE" val="a"/>
  <p:tag name="KSO_WM_UNIT_INDEX" val="1"/>
  <p:tag name="KSO_WM_UNIT_ID" val="custom20205296_16*a*1"/>
  <p:tag name="KSO_WM_TEMPLATE_CATEGORY" val="custom"/>
  <p:tag name="KSO_WM_TEMPLATE_INDEX" val="20205296"/>
  <p:tag name="KSO_WM_UNIT_LAYERLEVEL" val="1"/>
  <p:tag name="KSO_WM_TAG_VERSION" val="1.0"/>
  <p:tag name="KSO_WM_BEAUTIFY_FLAG" val="#wm#"/>
  <p:tag name="KSO_WM_UNIT_TEXT_FILL_FORE_SCHEMECOLOR_INDEX" val="13"/>
  <p:tag name="KSO_WM_UNIT_TEXT_FILL_TYPE" val="1"/>
  <p:tag name="KSO_WM_UNIT_USESOURCEFORMAT_APPLY" val="1"/>
  <p:tag name="REFSHAPE" val="1716656236"/>
  <p:tag name="KSO_WM_UNIT_ISNUMDGMTITLE" val="0"/>
  <p:tag name="KSO_WM_UNIT_PRESET_TEXT" val="单击此处添加标题"/>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3"/>
  <p:tag name="KSO_WM_UNIT_ID" val="custom20205296_16*i*3"/>
  <p:tag name="KSO_WM_TEMPLATE_CATEGORY" val="custom"/>
  <p:tag name="KSO_WM_TEMPLATE_INDEX" val="20205296"/>
  <p:tag name="KSO_WM_UNIT_LAYERLEVEL" val="1"/>
  <p:tag name="KSO_WM_TAG_VERSION" val="1.0"/>
  <p:tag name="KSO_WM_BEAUTIFY_FLAG" val="#wm#"/>
  <p:tag name="KSO_WM_UNIT_FILL_FORE_SCHEMECOLOR_INDEX" val="5"/>
  <p:tag name="KSO_WM_UNIT_FILL_TYPE" val="1"/>
  <p:tag name="KSO_WM_UNIT_USESOURCEFORMAT_APPLY" val="1"/>
  <p:tag name="REFSHAPE" val="1716644540"/>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4"/>
  <p:tag name="KSO_WM_UNIT_ID" val="custom20205296_16*i*4"/>
  <p:tag name="KSO_WM_TEMPLATE_CATEGORY" val="custom"/>
  <p:tag name="KSO_WM_TEMPLATE_INDEX" val="20205296"/>
  <p:tag name="KSO_WM_UNIT_LAYERLEVEL" val="1"/>
  <p:tag name="KSO_WM_TAG_VERSION" val="1.0"/>
  <p:tag name="KSO_WM_BEAUTIFY_FLAG" val="#wm#"/>
  <p:tag name="KSO_WM_UNIT_FILL_FORE_SCHEMECOLOR_INDEX" val="6"/>
  <p:tag name="KSO_WM_UNIT_FILL_TYPE" val="1"/>
  <p:tag name="KSO_WM_UNIT_USESOURCEFORMAT_APPLY" val="1"/>
  <p:tag name="REFSHAPE" val="1716636924"/>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7"/>
  <p:tag name="KSO_WM_UNIT_ID" val="custom20205296_16*i*7"/>
  <p:tag name="KSO_WM_TEMPLATE_CATEGORY" val="custom"/>
  <p:tag name="KSO_WM_TEMPLATE_INDEX" val="20205296"/>
  <p:tag name="KSO_WM_UNIT_LAYERLEVEL" val="1"/>
  <p:tag name="KSO_WM_TAG_VERSION" val="1.0"/>
  <p:tag name="KSO_WM_BEAUTIFY_FLAG" val="#wm#"/>
  <p:tag name="KSO_WM_UNIT_FILL_FORE_SCHEMECOLOR_INDEX" val="7"/>
  <p:tag name="KSO_WM_UNIT_FILL_TYPE" val="1"/>
  <p:tag name="KSO_WM_UNIT_USESOURCEFORMAT_APPLY" val="1"/>
  <p:tag name="REFSHAPE" val="1716655692"/>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8"/>
  <p:tag name="KSO_WM_UNIT_ID" val="custom20205296_16*i*8"/>
  <p:tag name="KSO_WM_TEMPLATE_CATEGORY" val="custom"/>
  <p:tag name="KSO_WM_TEMPLATE_INDEX" val="20205296"/>
  <p:tag name="KSO_WM_UNIT_LAYERLEVEL" val="1"/>
  <p:tag name="KSO_WM_TAG_VERSION" val="1.0"/>
  <p:tag name="KSO_WM_BEAUTIFY_FLAG" val="#wm#"/>
  <p:tag name="KSO_WM_UNIT_FILL_FORE_SCHEMECOLOR_INDEX" val="8"/>
  <p:tag name="KSO_WM_UNIT_FILL_TYPE" val="1"/>
  <p:tag name="KSO_WM_UNIT_USESOURCEFORMAT_APPLY" val="1"/>
  <p:tag name="REFSHAPE" val="1716654332"/>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9"/>
  <p:tag name="KSO_WM_UNIT_ID" val="custom20205296_16*i*9"/>
  <p:tag name="KSO_WM_TEMPLATE_CATEGORY" val="custom"/>
  <p:tag name="KSO_WM_TEMPLATE_INDEX" val="20205296"/>
  <p:tag name="KSO_WM_UNIT_LAYERLEVEL" val="1"/>
  <p:tag name="KSO_WM_TAG_VERSION" val="1.0"/>
  <p:tag name="KSO_WM_BEAUTIFY_FLAG" val="#wm#"/>
  <p:tag name="KSO_WM_UNIT_FILL_FORE_SCHEMECOLOR_INDEX" val="9"/>
  <p:tag name="KSO_WM_UNIT_FILL_TYPE" val="1"/>
  <p:tag name="KSO_WM_UNIT_USESOURCEFORMAT_APPLY" val="1"/>
  <p:tag name="REFSHAPE" val="1716661540"/>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0"/>
  <p:tag name="KSO_WM_UNIT_ID" val="custom20205296_16*i*10"/>
  <p:tag name="KSO_WM_TEMPLATE_CATEGORY" val="custom"/>
  <p:tag name="KSO_WM_TEMPLATE_INDEX" val="20205296"/>
  <p:tag name="KSO_WM_UNIT_LAYERLEVEL" val="1"/>
  <p:tag name="KSO_WM_TAG_VERSION" val="1.0"/>
  <p:tag name="KSO_WM_BEAUTIFY_FLAG" val="#wm#"/>
  <p:tag name="KSO_WM_UNIT_FILL_FORE_SCHEMECOLOR_INDEX" val="10"/>
  <p:tag name="KSO_WM_UNIT_FILL_TYPE" val="1"/>
  <p:tag name="KSO_WM_UNIT_USESOURCEFORMAT_APPLY" val="1"/>
  <p:tag name="REFSHAPE" val="1716632980"/>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
  <p:tag name="KSO_WM_UNIT_ID" val="custom20205296_16*i*1"/>
  <p:tag name="KSO_WM_TEMPLATE_CATEGORY" val="custom"/>
  <p:tag name="KSO_WM_TEMPLATE_INDEX" val="20205296"/>
  <p:tag name="KSO_WM_UNIT_LAYERLEVEL" val="1"/>
  <p:tag name="KSO_WM_TAG_VERSION" val="1.0"/>
  <p:tag name="KSO_WM_BEAUTIFY_FLAG" val="#wm#"/>
  <p:tag name="KSO_WM_UNIT_USESOURCEFORMAT_APPLY" val="1"/>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1"/>
  <p:tag name="KSO_WM_UNIT_ID" val="custom20205296_16*i*11"/>
  <p:tag name="KSO_WM_TEMPLATE_CATEGORY" val="custom"/>
  <p:tag name="KSO_WM_TEMPLATE_INDEX" val="20205296"/>
  <p:tag name="KSO_WM_UNIT_LAYERLEVEL" val="1"/>
  <p:tag name="KSO_WM_TAG_VERSION" val="1.0"/>
  <p:tag name="KSO_WM_BEAUTIFY_FLAG" val="#wm#"/>
  <p:tag name="KSO_WM_UNIT_USESOURCEFORMAT_APPLY" val="1"/>
</p:tagLst>
</file>

<file path=ppt/tags/tag416.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NOCLEAR" val="0"/>
  <p:tag name="KSO_WM_UNIT_VALUE" val="16"/>
  <p:tag name="KSO_WM_UNIT_HIGHLIGHT" val="0"/>
  <p:tag name="KSO_WM_UNIT_COMPATIBLE" val="0"/>
  <p:tag name="KSO_WM_UNIT_DIAGRAM_ISNUMVISUAL" val="0"/>
  <p:tag name="KSO_WM_UNIT_DIAGRAM_ISREFERUNIT" val="0"/>
  <p:tag name="KSO_WM_DIAGRAM_GROUP_CODE" val="m1-2"/>
  <p:tag name="KSO_WM_UNIT_TYPE" val="m_h_f"/>
  <p:tag name="KSO_WM_UNIT_INDEX" val="1_4_1"/>
  <p:tag name="KSO_WM_UNIT_ID" val="custom20205296_16*m_h_f*1_4_1"/>
  <p:tag name="KSO_WM_TEMPLATE_CATEGORY" val="custom"/>
  <p:tag name="KSO_WM_TEMPLATE_INDEX" val="20205296"/>
  <p:tag name="KSO_WM_UNIT_LAYERLEVEL" val="1_1_1"/>
  <p:tag name="KSO_WM_TAG_VERSION" val="1.0"/>
  <p:tag name="KSO_WM_BEAUTIFY_FLAG" val="#wm#"/>
  <p:tag name="KSO_WM_UNIT_TEXT_FILL_FORE_SCHEMECOLOR_INDEX" val="14"/>
  <p:tag name="KSO_WM_UNIT_TEXT_FILL_TYPE" val="1"/>
  <p:tag name="KSO_WM_UNIT_USESOURCEFORMAT_APPLY" val="1"/>
  <p:tag name="KSO_WM_UNIT_PRESET_TEXT" val="创造力是未来成功的关键。"/>
  <p:tag name="KSO_WM_UNIT_SUBTYPE" val="a"/>
</p:tagLst>
</file>

<file path=ppt/tags/tag417.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DIAGRAM_GROUP_CODE" val="m1-2"/>
  <p:tag name="KSO_WM_UNIT_ID" val="custom20205296_16*i*6"/>
  <p:tag name="KSO_WM_TEMPLATE_CATEGORY" val="custom"/>
  <p:tag name="KSO_WM_TEMPLATE_INDEX" val="20205296"/>
  <p:tag name="KSO_WM_UNIT_LAYERLEVEL" val="1"/>
  <p:tag name="KSO_WM_TAG_VERSION" val="1.0"/>
  <p:tag name="KSO_WM_BEAUTIFY_FLAG" val="#wm#"/>
  <p:tag name="KSO_WM_UNIT_TYPE" val="i"/>
  <p:tag name="KSO_WM_UNIT_INDEX" val="6"/>
  <p:tag name="KSO_WM_UNIT_FILL_FORE_SCHEMECOLOR_INDEX" val="5"/>
  <p:tag name="KSO_WM_UNIT_FILL_TYPE" val="1"/>
  <p:tag name="KSO_WM_UNIT_TEXT_FILL_FORE_SCHEMECOLOR_INDEX" val="13"/>
  <p:tag name="KSO_WM_UNIT_TEXT_FILL_TYPE" val="1"/>
  <p:tag name="KSO_WM_UNIT_USESOURCEFORMAT_APPLY" val="1"/>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2"/>
  <p:tag name="KSO_WM_UNIT_ID" val="custom20205296_16*i*12"/>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3"/>
  <p:tag name="KSO_WM_UNIT_ID" val="custom20205296_16*i*13"/>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DIAGRAM_GROUP_CODE" val="m1-2"/>
  <p:tag name="KSO_WM_UNIT_ID" val="custom20205296_16*i*5"/>
  <p:tag name="KSO_WM_TEMPLATE_CATEGORY" val="custom"/>
  <p:tag name="KSO_WM_TEMPLATE_INDEX" val="20205296"/>
  <p:tag name="KSO_WM_UNIT_LAYERLEVEL" val="1"/>
  <p:tag name="KSO_WM_TAG_VERSION" val="1.0"/>
  <p:tag name="KSO_WM_BEAUTIFY_FLAG" val="#wm#"/>
  <p:tag name="KSO_WM_UNIT_TYPE" val="i"/>
  <p:tag name="KSO_WM_UNIT_INDEX" val="5"/>
  <p:tag name="KSO_WM_UNIT_FILL_FORE_SCHEMECOLOR_INDEX" val="5"/>
  <p:tag name="KSO_WM_UNIT_FILL_TYPE" val="1"/>
  <p:tag name="KSO_WM_UNIT_TEXT_FILL_FORE_SCHEMECOLOR_INDEX" val="13"/>
  <p:tag name="KSO_WM_UNIT_TEXT_FILL_TYPE" val="1"/>
  <p:tag name="KSO_WM_UNIT_USESOURCEFORMAT_APPLY" val="1"/>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4"/>
  <p:tag name="KSO_WM_UNIT_ID" val="custom20205296_16*i*14"/>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2"/>
  <p:tag name="KSO_WM_UNIT_ID" val="custom20205296_16*i*2"/>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423.xml><?xml version="1.0" encoding="utf-8"?>
<p:tagLst xmlns:a="http://schemas.openxmlformats.org/drawingml/2006/main" xmlns:r="http://schemas.openxmlformats.org/officeDocument/2006/relationships" xmlns:p="http://schemas.openxmlformats.org/presentationml/2006/main">
  <p:tag name="KSO_WM_SLIDE_ID" val="diagram20199234_2"/>
  <p:tag name="KSO_WM_TEMPLATE_SUBCATEGORY" val="0"/>
  <p:tag name="KSO_WM_TEMPLATE_MASTER_TYPE" val="0"/>
  <p:tag name="KSO_WM_TEMPLATE_COLOR_TYPE" val="1"/>
  <p:tag name="KSO_WM_SLIDE_TYPE" val="text"/>
  <p:tag name="KSO_WM_SLIDE_SUBTYPE" val="diag"/>
  <p:tag name="KSO_WM_SLIDE_ITEM_CNT" val="3"/>
  <p:tag name="KSO_WM_SLIDE_INDEX" val="2"/>
  <p:tag name="KSO_WM_SLIDE_SIZE" val="479.9*412.1"/>
  <p:tag name="KSO_WM_SLIDE_POSITION" val="409.05*64.2"/>
  <p:tag name="KSO_WM_DIAGRAM_GROUP_CODE" val="l1-1"/>
  <p:tag name="KSO_WM_SLIDE_DIAGTYPE" val="l"/>
  <p:tag name="KSO_WM_TAG_VERSION" val="1.0"/>
  <p:tag name="KSO_WM_BEAUTIFY_FLAG" val="#wm#"/>
  <p:tag name="KSO_WM_TEMPLATE_CATEGORY" val="diagram"/>
  <p:tag name="KSO_WM_TEMPLATE_INDEX" val="20199234"/>
  <p:tag name="KSO_WM_SLIDE_LAYOUT" val="a_l"/>
  <p:tag name="KSO_WM_SLIDE_LAYOUT_CNT" val="1_1"/>
  <p:tag name="KSO_WM_SLIDE_BK_DARK_LIGHT" val="2"/>
  <p:tag name="KSO_WM_SLIDE_BACKGROUND_TYPE" val="general"/>
</p:tagLst>
</file>

<file path=ppt/tags/tag4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2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199234_2*i*3"/>
  <p:tag name="KSO_WM_TEMPLATE_CATEGORY" val="diagram"/>
  <p:tag name="KSO_WM_TEMPLATE_INDEX" val="20199234"/>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99234_2*l_i*1_3"/>
  <p:tag name="KSO_WM_TEMPLATE_CATEGORY" val="diagram"/>
  <p:tag name="KSO_WM_TEMPLATE_INDEX" val="20199234"/>
  <p:tag name="KSO_WM_UNIT_LAYERLEVEL" val="1_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199234_2*i*2"/>
  <p:tag name="KSO_WM_TEMPLATE_CATEGORY" val="diagram"/>
  <p:tag name="KSO_WM_TEMPLATE_INDEX" val="20199234"/>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9234_2*i*1"/>
  <p:tag name="KSO_WM_TEMPLATE_CATEGORY" val="diagram"/>
  <p:tag name="KSO_WM_TEMPLATE_INDEX" val="20199234"/>
  <p:tag name="KSO_WM_UNIT_LAYERLEVEL" val="1"/>
  <p:tag name="KSO_WM_TAG_VERSION" val="1.0"/>
  <p:tag name="KSO_WM_BEAUTIFY_FLAG" val="#wm#"/>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9234_2*l_h_i*1_2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9234_2*l_h_i*1_1_1"/>
  <p:tag name="KSO_WM_TEMPLATE_CATEGORY" val="diagram"/>
  <p:tag name="KSO_WM_TEMPLATE_INDEX" val="20199234"/>
  <p:tag name="KSO_WM_UNIT_LAYERLEVEL" val="1_1_1"/>
  <p:tag name="KSO_WM_TAG_VERSION" val="1.0"/>
  <p:tag name="KSO_WM_BEAUTIFY_FLAG" val="#wm#"/>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32.xml><?xml version="1.0" encoding="utf-8"?>
<p:tagLst xmlns:a="http://schemas.openxmlformats.org/drawingml/2006/main" xmlns:r="http://schemas.openxmlformats.org/officeDocument/2006/relationships" xmlns:p="http://schemas.openxmlformats.org/presentationml/2006/main">
  <p:tag name="KSO_WM_UNIT_VALUE" val="57*8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99234_2*l_h_x*1_1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9234_2*l_h_i*1_3_1"/>
  <p:tag name="KSO_WM_TEMPLATE_CATEGORY" val="diagram"/>
  <p:tag name="KSO_WM_TEMPLATE_INDEX" val="20199234"/>
  <p:tag name="KSO_WM_UNIT_LAYERLEVEL" val="1_1_1"/>
  <p:tag name="KSO_WM_TAG_VERSION" val="1.0"/>
  <p:tag name="KSO_WM_BEAUTIFY_FLAG" val="#wm#"/>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UNIT_VALUE" val="65*8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199234_2*l_h_x*1_2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UNIT_VALUE" val="73*8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99234_2*l_h_x*1_3_1"/>
  <p:tag name="KSO_WM_TEMPLATE_CATEGORY" val="diagram"/>
  <p:tag name="KSO_WM_TEMPLATE_INDEX" val="20199234"/>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99234_2*l_i*1_1"/>
  <p:tag name="KSO_WM_TEMPLATE_CATEGORY" val="diagram"/>
  <p:tag name="KSO_WM_TEMPLATE_INDEX" val="20199234"/>
  <p:tag name="KSO_WM_UNIT_LAYERLEVEL" val="1_1"/>
  <p:tag name="KSO_WM_TAG_VERSION" val="1.0"/>
  <p:tag name="KSO_WM_BEAUTIFY_FLAG" val="#wm#"/>
  <p:tag name="KSO_WM_UNIT_LINE_FORE_SCHEMECOLOR_INDEX_BRIGHTNESS" val="-0.25"/>
  <p:tag name="KSO_WM_UNIT_LINE_FORE_SCHEMECOLOR_INDEX" val="14"/>
  <p:tag name="KSO_WM_UNIT_LINE_FILL_TYPE" val="2"/>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99234_2*l_i*1_2"/>
  <p:tag name="KSO_WM_TEMPLATE_CATEGORY" val="diagram"/>
  <p:tag name="KSO_WM_TEMPLATE_INDEX" val="20199234"/>
  <p:tag name="KSO_WM_UNIT_LAYERLEVEL" val="1_1"/>
  <p:tag name="KSO_WM_TAG_VERSION" val="1.0"/>
  <p:tag name="KSO_WM_BEAUTIFY_FLAG" val="#wm#"/>
  <p:tag name="KSO_WM_UNIT_LINE_FORE_SCHEMECOLOR_INDEX_BRIGHTNESS" val="-0.25"/>
  <p:tag name="KSO_WM_UNIT_LINE_FORE_SCHEMECOLOR_INDEX" val="14"/>
  <p:tag name="KSO_WM_UNIT_LINE_FILL_TYPE" val="2"/>
</p:tagLst>
</file>

<file path=ppt/tags/tag43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9234_2*l_h_f*1_3_1"/>
  <p:tag name="KSO_WM_TEMPLATE_CATEGORY" val="diagram"/>
  <p:tag name="KSO_WM_TEMPLATE_INDEX" val="20199234"/>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
  <p:tag name="KSO_WM_UNIT_TEX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9234_2*l_h_f*1_2_1"/>
  <p:tag name="KSO_WM_TEMPLATE_CATEGORY" val="diagram"/>
  <p:tag name="KSO_WM_TEMPLATE_INDEX" val="20199234"/>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9234_2*l_h_f*1_1_1"/>
  <p:tag name="KSO_WM_TEMPLATE_CATEGORY" val="diagram"/>
  <p:tag name="KSO_WM_TEMPLATE_INDEX" val="20199234"/>
  <p:tag name="KSO_WM_UNIT_LAYERLEVEL" val="1_1_1"/>
  <p:tag name="KSO_WM_TAG_VERSION" val="1.0"/>
  <p:tag name="KSO_WM_BEAUTIFY_FLAG" val="#wm#"/>
  <p:tag name="KSO_WM_UNIT_PRESET_TEXT" val="单击此处添加文本具体内容"/>
  <p:tag name="KSO_WM_UNIT_TEXT_FILL_FORE_SCHEMECOLOR_INDEX_BRIGHTNESS" val="0"/>
  <p:tag name="KSO_WM_UNIT_TEXT_FILL_FORE_SCHEMECOLOR_INDEX" val="1"/>
  <p:tag name="KSO_WM_UNIT_TEXT_FILL_TYPE" val="1"/>
</p:tagLst>
</file>

<file path=ppt/tags/tag4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9234_2*a*1"/>
  <p:tag name="KSO_WM_TEMPLATE_CATEGORY" val="diagram"/>
  <p:tag name="KSO_WM_TEMPLATE_INDEX" val="20199234"/>
  <p:tag name="KSO_WM_UNIT_LAYERLEVEL" val="1"/>
  <p:tag name="KSO_WM_TAG_VERSION" val="1.0"/>
  <p:tag name="KSO_WM_BEAUTIFY_FLAG" val="#wm#"/>
  <p:tag name="KSO_WM_UNIT_PRESET_TEXT" val="添加标题"/>
  <p:tag name="KSO_WM_UNIT_TEXT_FILL_FORE_SCHEMECOLOR_INDEX_BRIGHTNESS" val="0"/>
  <p:tag name="KSO_WM_UNIT_TEXT_FILL_FORE_SCHEMECOLOR_INDEX" val="14"/>
  <p:tag name="KSO_WM_UNIT_TEXT_FILL_TYPE" val="1"/>
</p:tagLst>
</file>

<file path=ppt/tags/tag442.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45.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4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SLIDE_ID" val="custom20205296_24"/>
  <p:tag name="KSO_WM_TEMPLATE_SUBCATEGORY" val="17"/>
  <p:tag name="KSO_WM_TEMPLATE_MASTER_TYPE" val="1"/>
  <p:tag name="KSO_WM_TEMPLATE_COLOR_TYPE" val="1"/>
  <p:tag name="KSO_WM_SLIDE_ITEM_CNT" val="0"/>
  <p:tag name="KSO_WM_SLIDE_INDEX" val="24"/>
  <p:tag name="KSO_WM_TAG_VERSION" val="1.0"/>
  <p:tag name="KSO_WM_BEAUTIFY_FLAG" val="#wm#"/>
  <p:tag name="KSO_WM_TEMPLATE_CATEGORY" val="custom"/>
  <p:tag name="KSO_WM_TEMPLATE_INDEX" val="20205296"/>
  <p:tag name="KSO_WM_SLIDE_TYPE" val="text"/>
  <p:tag name="KSO_WM_SLIDE_SUBTYPE" val="picTxt"/>
  <p:tag name="KSO_WM_SLIDE_SIZE" val="869*429"/>
  <p:tag name="KSO_WM_SLIDE_POSITION" val="45*11"/>
  <p:tag name="KSO_WM_SLIDE_LAYOUT" val="a_d_f"/>
  <p:tag name="KSO_WM_SLIDE_LAYOUT_CNT" val="1_2_2"/>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4*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42"/>
  <p:tag name="KSO_WM_UNIT_TYPE" val="a"/>
  <p:tag name="KSO_WM_UNIT_INDEX" val="1"/>
  <p:tag name="KSO_WM_UNIT_PRESET_TEXT" val="单击此处添加标题"/>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SLIDE_ID" val="diagram20198933_2"/>
  <p:tag name="KSO_WM_TEMPLATE_SUBCATEGORY" val="0"/>
  <p:tag name="KSO_WM_TEMPLATE_MASTER_TYPE" val="0"/>
  <p:tag name="KSO_WM_TEMPLATE_COLOR_TYPE" val="1"/>
  <p:tag name="KSO_WM_SLIDE_TYPE" val="text"/>
  <p:tag name="KSO_WM_SLIDE_SUBTYPE" val="diag"/>
  <p:tag name="KSO_WM_SLIDE_ITEM_CNT" val="3"/>
  <p:tag name="KSO_WM_SLIDE_INDEX" val="2"/>
  <p:tag name="KSO_WM_SLIDE_SIZE" val="737.814*288.607"/>
  <p:tag name="KSO_WM_SLIDE_POSITION" val="111.093*186.411"/>
  <p:tag name="KSO_WM_DIAGRAM_GROUP_CODE" val="l1-1"/>
  <p:tag name="KSO_WM_SLIDE_DIAGTYPE" val="l"/>
  <p:tag name="KSO_WM_TAG_VERSION" val="1.0"/>
  <p:tag name="KSO_WM_BEAUTIFY_FLAG" val="#wm#"/>
  <p:tag name="KSO_WM_TEMPLATE_CATEGORY" val="diagram"/>
  <p:tag name="KSO_WM_TEMPLATE_INDEX" val="20198933"/>
  <p:tag name="KSO_WM_SLIDE_LAYOUT" val="a_b_l"/>
  <p:tag name="KSO_WM_SLIDE_LAYOUT_CNT" val="1_1_1"/>
  <p:tag name="KSO_WM_SLIDE_BK_DARK_LIGHT" val="2"/>
  <p:tag name="KSO_WM_SLIDE_BACKGROUND_TYPE" val="general"/>
</p:tagLst>
</file>

<file path=ppt/tags/tag4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5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8933_2*a*1"/>
  <p:tag name="KSO_WM_TEMPLATE_CATEGORY" val="diagram"/>
  <p:tag name="KSO_WM_TEMPLATE_INDEX" val="20198933"/>
  <p:tag name="KSO_WM_UNIT_LAYERLEVEL" val="1"/>
  <p:tag name="KSO_WM_TAG_VERSION" val="1.0"/>
  <p:tag name="KSO_WM_BEAUTIFY_FLAG" val="#wm#"/>
  <p:tag name="KSO_WM_UNIT_PRESET_TEXT" val="项目背景"/>
  <p:tag name="KSO_WM_UNIT_TEXT_FILL_FORE_SCHEMECOLOR_INDEX_BRIGHTNESS" val="0.15"/>
  <p:tag name="KSO_WM_UNIT_TEXT_FILL_FORE_SCHEMECOLOR_INDEX" val="13"/>
  <p:tag name="KSO_WM_UNIT_TEXT_FILL_TYPE" val="1"/>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8933_2*i*1"/>
  <p:tag name="KSO_WM_TEMPLATE_CATEGORY" val="diagram"/>
  <p:tag name="KSO_WM_TEMPLATE_INDEX" val="20198933"/>
  <p:tag name="KSO_WM_UNIT_LAYERLEVEL" val="1"/>
  <p:tag name="KSO_WM_TAG_VERSION" val="1.0"/>
  <p:tag name="KSO_WM_BEAUTIFY_FLAG" val="#wm#"/>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198933_2*i*2"/>
  <p:tag name="KSO_WM_TEMPLATE_CATEGORY" val="diagram"/>
  <p:tag name="KSO_WM_TEMPLATE_INDEX" val="20198933"/>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933_2*l_h_f*1_1_1"/>
  <p:tag name="KSO_WM_TEMPLATE_CATEGORY" val="diagram"/>
  <p:tag name="KSO_WM_TEMPLATE_INDEX" val="20198933"/>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Lst>
</file>

<file path=ppt/tags/tag45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933_2*l_h_f*1_2_1"/>
  <p:tag name="KSO_WM_TEMPLATE_CATEGORY" val="diagram"/>
  <p:tag name="KSO_WM_TEMPLATE_INDEX" val="20198933"/>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Lst>
</file>

<file path=ppt/tags/tag45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933_2*l_h_f*1_3_1"/>
  <p:tag name="KSO_WM_TEMPLATE_CATEGORY" val="diagram"/>
  <p:tag name="KSO_WM_TEMPLATE_INDEX" val="20198933"/>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Lst>
</file>

<file path=ppt/tags/tag45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33_2*l_h_i*1_1_1"/>
  <p:tag name="KSO_WM_TEMPLATE_CATEGORY" val="diagram"/>
  <p:tag name="KSO_WM_TEMPLATE_INDEX" val="20198933"/>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8933_2*l_h_i*1_2_1"/>
  <p:tag name="KSO_WM_TEMPLATE_CATEGORY" val="diagram"/>
  <p:tag name="KSO_WM_TEMPLATE_INDEX" val="20198933"/>
  <p:tag name="KSO_WM_UNIT_LAYERLEVEL" val="1_1_1"/>
  <p:tag name="KSO_WM_TAG_VERSION" val="1.0"/>
  <p:tag name="KSO_WM_BEAUTIFY_FLAG" val="#wm#"/>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46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8933_2*l_h_i*1_3_3"/>
  <p:tag name="KSO_WM_TEMPLATE_CATEGORY" val="diagram"/>
  <p:tag name="KSO_WM_TEMPLATE_INDEX" val="20198933"/>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46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98933_2*l_h_i*1_3_4"/>
  <p:tag name="KSO_WM_TEMPLATE_CATEGORY" val="diagram"/>
  <p:tag name="KSO_WM_TEMPLATE_INDEX" val="20198933"/>
  <p:tag name="KSO_WM_UNIT_LAYERLEVEL" val="1_1_1"/>
  <p:tag name="KSO_WM_TAG_VERSION" val="1.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98933_2*l_h_i*1_2_4"/>
  <p:tag name="KSO_WM_TEMPLATE_CATEGORY" val="diagram"/>
  <p:tag name="KSO_WM_TEMPLATE_INDEX" val="20198933"/>
  <p:tag name="KSO_WM_UNIT_LAYERLEVEL" val="1_1_1"/>
  <p:tag name="KSO_WM_TAG_VERSION" val="1.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98933_2*l_h_i*1_1_4"/>
  <p:tag name="KSO_WM_TEMPLATE_CATEGORY" val="diagram"/>
  <p:tag name="KSO_WM_TEMPLATE_INDEX" val="20198933"/>
  <p:tag name="KSO_WM_UNIT_LAYERLEVEL" val="1_1_1"/>
  <p:tag name="KSO_WM_TAG_VERSION" val="1.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8933_2*l_h_i*1_1_3"/>
  <p:tag name="KSO_WM_TEMPLATE_CATEGORY" val="diagram"/>
  <p:tag name="KSO_WM_TEMPLATE_INDEX" val="20198933"/>
  <p:tag name="KSO_WM_UNIT_LAYERLEVEL" val="1_1_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33_2*l_h_i*1_1_2"/>
  <p:tag name="KSO_WM_TEMPLATE_CATEGORY" val="diagram"/>
  <p:tag name="KSO_WM_TEMPLATE_INDEX" val="20198933"/>
  <p:tag name="KSO_WM_UNIT_LAYERLEVEL" val="1_1_1"/>
  <p:tag name="KSO_WM_TAG_VERSION" val="1.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933_2*l_h_i*1_2_2"/>
  <p:tag name="KSO_WM_TEMPLATE_CATEGORY" val="diagram"/>
  <p:tag name="KSO_WM_TEMPLATE_INDEX" val="20198933"/>
  <p:tag name="KSO_WM_UNIT_LAYERLEVEL" val="1_1_1"/>
  <p:tag name="KSO_WM_TAG_VERSION" val="1.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8933_2*l_h_i*1_2_3"/>
  <p:tag name="KSO_WM_TEMPLATE_CATEGORY" val="diagram"/>
  <p:tag name="KSO_WM_TEMPLATE_INDEX" val="20198933"/>
  <p:tag name="KSO_WM_UNIT_LAYERLEVEL" val="1_1_1"/>
  <p:tag name="KSO_WM_TAG_VERSION" val="1.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933_2*l_h_i*1_3_1"/>
  <p:tag name="KSO_WM_TEMPLATE_CATEGORY" val="diagram"/>
  <p:tag name="KSO_WM_TEMPLATE_INDEX" val="20198933"/>
  <p:tag name="KSO_WM_UNIT_LAYERLEVEL" val="1_1_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8933_2*l_h_i*1_3_2"/>
  <p:tag name="KSO_WM_TEMPLATE_CATEGORY" val="diagram"/>
  <p:tag name="KSO_WM_TEMPLATE_INDEX" val="20198933"/>
  <p:tag name="KSO_WM_UNIT_LAYERLEVEL" val="1_1_1"/>
  <p:tag name="KSO_WM_TAG_VERSION" val="1.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198933_2*i*3"/>
  <p:tag name="KSO_WM_TEMPLATE_CATEGORY" val="diagram"/>
  <p:tag name="KSO_WM_TEMPLATE_INDEX" val="20198933"/>
  <p:tag name="KSO_WM_UNIT_LAYERLEVEL" val="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20198933_2*i*4"/>
  <p:tag name="KSO_WM_TEMPLATE_CATEGORY" val="diagram"/>
  <p:tag name="KSO_WM_TEMPLATE_INDEX" val="20198933"/>
  <p:tag name="KSO_WM_UNIT_LAYERLEVEL" val="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20198933_2*i*5"/>
  <p:tag name="KSO_WM_TEMPLATE_CATEGORY" val="diagram"/>
  <p:tag name="KSO_WM_TEMPLATE_INDEX" val="20198933"/>
  <p:tag name="KSO_WM_UNIT_LAYERLEVEL" val="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SLIDE_ID" val="custom20205296_24"/>
  <p:tag name="KSO_WM_TEMPLATE_SUBCATEGORY" val="17"/>
  <p:tag name="KSO_WM_TEMPLATE_MASTER_TYPE" val="1"/>
  <p:tag name="KSO_WM_TEMPLATE_COLOR_TYPE" val="1"/>
  <p:tag name="KSO_WM_SLIDE_ITEM_CNT" val="0"/>
  <p:tag name="KSO_WM_SLIDE_INDEX" val="24"/>
  <p:tag name="KSO_WM_TAG_VERSION" val="1.0"/>
  <p:tag name="KSO_WM_BEAUTIFY_FLAG" val="#wm#"/>
  <p:tag name="KSO_WM_TEMPLATE_CATEGORY" val="custom"/>
  <p:tag name="KSO_WM_TEMPLATE_INDEX" val="20205296"/>
  <p:tag name="KSO_WM_SLIDE_TYPE" val="text"/>
  <p:tag name="KSO_WM_SLIDE_SUBTYPE" val="picTxt"/>
  <p:tag name="KSO_WM_SLIDE_SIZE" val="869*429"/>
  <p:tag name="KSO_WM_SLIDE_POSITION" val="45*11"/>
  <p:tag name="KSO_WM_SLIDE_LAYOUT" val="a_d_f"/>
  <p:tag name="KSO_WM_SLIDE_LAYOUT_CNT" val="1_2_2"/>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4*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42"/>
  <p:tag name="KSO_WM_UNIT_TYPE" val="a"/>
  <p:tag name="KSO_WM_UNIT_INDEX" val="1"/>
  <p:tag name="KSO_WM_UNIT_PRESET_TEXT" val="单击此处添加标题"/>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296"/>
  <p:tag name="KSO_WM_SLIDE_ID" val="custom20205296_14"/>
  <p:tag name="KSO_WM_TEMPLATE_SUBCATEGORY" val="17"/>
  <p:tag name="KSO_WM_TEMPLATE_MASTER_TYPE" val="1"/>
  <p:tag name="KSO_WM_TEMPLATE_COLOR_TYPE" val="1"/>
  <p:tag name="KSO_WM_SLIDE_TYPE" val="text"/>
  <p:tag name="KSO_WM_SLIDE_SUBTYPE" val="diag"/>
  <p:tag name="KSO_WM_SLIDE_ITEM_CNT" val="3"/>
  <p:tag name="KSO_WM_SLIDE_INDEX" val="14"/>
  <p:tag name="KSO_WM_SLIDE_SIZE" val="518.6*309.25"/>
  <p:tag name="KSO_WM_SLIDE_POSITION" val="220.7*168.5"/>
  <p:tag name="KSO_WM_DIAGRAM_GROUP_CODE" val="m1-2"/>
  <p:tag name="KSO_WM_SLIDE_DIAGTYPE" val="m"/>
  <p:tag name="KSO_WM_TAG_VERSION" val="1.0"/>
  <p:tag name="KSO_WM_SLIDE_LAYOUT" val="a_f_m"/>
  <p:tag name="KSO_WM_SLIDE_LAYOUT_CNT" val="1_1_1"/>
</p:tagLst>
</file>

<file path=ppt/tags/tag483.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z"/>
  <p:tag name="KSO_WM_UNIT_INDEX" val="1_2_1"/>
  <p:tag name="KSO_WM_UNIT_ID" val="custom20205296_14*m_h_z*1_2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484.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z"/>
  <p:tag name="KSO_WM_UNIT_INDEX" val="1_3_1"/>
  <p:tag name="KSO_WM_UNIT_ID" val="custom20205296_14*m_h_z*1_3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485.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1_1"/>
  <p:tag name="KSO_WM_UNIT_ID" val="custom20205296_14*m_h_i*1_1_1"/>
  <p:tag name="KSO_WM_TEMPLATE_CATEGORY" val="custom"/>
  <p:tag name="KSO_WM_TEMPLATE_INDEX" val="20205296"/>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486.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VALUE" val="285*182"/>
  <p:tag name="KSO_WM_UNIT_HIGHLIGHT" val="0"/>
  <p:tag name="KSO_WM_UNIT_COMPATIBLE" val="0"/>
  <p:tag name="KSO_WM_UNIT_DIAGRAM_ISNUMVISUAL" val="0"/>
  <p:tag name="KSO_WM_UNIT_DIAGRAM_ISREFERUNIT" val="0"/>
  <p:tag name="KSO_WM_DIAGRAM_GROUP_CODE" val="m1-2"/>
  <p:tag name="KSO_WM_UNIT_TYPE" val="m_h_x"/>
  <p:tag name="KSO_WM_UNIT_INDEX" val="1_1_1"/>
  <p:tag name="KSO_WM_UNIT_ID" val="custom20205296_14*m_h_x*1_1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487.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1_2"/>
  <p:tag name="KSO_WM_UNIT_ID" val="custom20205296_14*m_h_i*1_1_2"/>
  <p:tag name="KSO_WM_TEMPLATE_CATEGORY" val="custom"/>
  <p:tag name="KSO_WM_TEMPLATE_INDEX" val="20205296"/>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88.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2"/>
  <p:tag name="KSO_WM_UNIT_TYPE" val="m_h_a"/>
  <p:tag name="KSO_WM_UNIT_INDEX" val="1_1_1"/>
  <p:tag name="KSO_WM_UNIT_ID" val="custom20205296_14*m_h_a*1_1_1"/>
  <p:tag name="KSO_WM_TEMPLATE_CATEGORY" val="custom"/>
  <p:tag name="KSO_WM_TEMPLATE_INDEX" val="20205296"/>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ISNUMDGMTITLE" val="0"/>
  <p:tag name="KSO_WM_UNIT_PRESET_TEXT" val="想法"/>
</p:tagLst>
</file>

<file path=ppt/tags/tag489.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2_1"/>
  <p:tag name="KSO_WM_UNIT_ID" val="custom20205296_14*m_h_i*1_2_1"/>
  <p:tag name="KSO_WM_TEMPLATE_CATEGORY" val="custom"/>
  <p:tag name="KSO_WM_TEMPLATE_INDEX" val="20205296"/>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VALUE" val="144*103"/>
  <p:tag name="KSO_WM_UNIT_HIGHLIGHT" val="0"/>
  <p:tag name="KSO_WM_UNIT_COMPATIBLE" val="0"/>
  <p:tag name="KSO_WM_UNIT_DIAGRAM_ISNUMVISUAL" val="0"/>
  <p:tag name="KSO_WM_UNIT_DIAGRAM_ISREFERUNIT" val="0"/>
  <p:tag name="KSO_WM_DIAGRAM_GROUP_CODE" val="m1-2"/>
  <p:tag name="KSO_WM_UNIT_TYPE" val="m_h_x"/>
  <p:tag name="KSO_WM_UNIT_INDEX" val="1_2_1"/>
  <p:tag name="KSO_WM_UNIT_ID" val="custom20205296_14*m_h_x*1_2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491.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3_1"/>
  <p:tag name="KSO_WM_UNIT_ID" val="custom20205296_14*m_h_i*1_3_1"/>
  <p:tag name="KSO_WM_TEMPLATE_CATEGORY" val="custom"/>
  <p:tag name="KSO_WM_TEMPLATE_INDEX" val="20205296"/>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492.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VALUE" val="281*281"/>
  <p:tag name="KSO_WM_UNIT_HIGHLIGHT" val="0"/>
  <p:tag name="KSO_WM_UNIT_COMPATIBLE" val="0"/>
  <p:tag name="KSO_WM_UNIT_DIAGRAM_ISNUMVISUAL" val="0"/>
  <p:tag name="KSO_WM_UNIT_DIAGRAM_ISREFERUNIT" val="0"/>
  <p:tag name="KSO_WM_DIAGRAM_GROUP_CODE" val="m1-2"/>
  <p:tag name="KSO_WM_UNIT_TYPE" val="m_h_x"/>
  <p:tag name="KSO_WM_UNIT_INDEX" val="1_3_1"/>
  <p:tag name="KSO_WM_UNIT_ID" val="custom20205296_14*m_h_x*1_3_1"/>
  <p:tag name="KSO_WM_TEMPLATE_CATEGORY" val="custom"/>
  <p:tag name="KSO_WM_TEMPLATE_INDEX" val="20205296"/>
  <p:tag name="KSO_WM_UNIT_LAYERLEVEL" val="1_1_1"/>
  <p:tag name="KSO_WM_TAG_VERSION" val="1.0"/>
  <p:tag name="KSO_WM_BEAUTIFY_FLAG" val="#wm#"/>
  <p:tag name="KSO_WM_UNIT_FILL_FORE_SCHEMECOLOR_INDEX" val="14"/>
  <p:tag name="KSO_WM_UNIT_FILL_TYPE" val="1"/>
  <p:tag name="KSO_WM_UNIT_USESOURCEFORMAT_APPLY" val="1"/>
</p:tagLst>
</file>

<file path=ppt/tags/tag493.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HIGHLIGHT" val="0"/>
  <p:tag name="KSO_WM_UNIT_COMPATIBLE" val="0"/>
  <p:tag name="KSO_WM_UNIT_DIAGRAM_ISNUMVISUAL" val="0"/>
  <p:tag name="KSO_WM_UNIT_DIAGRAM_ISREFERUNIT" val="0"/>
  <p:tag name="KSO_WM_DIAGRAM_GROUP_CODE" val="m1-2"/>
  <p:tag name="KSO_WM_UNIT_TYPE" val="m_h_i"/>
  <p:tag name="KSO_WM_UNIT_INDEX" val="1_3_2"/>
  <p:tag name="KSO_WM_UNIT_ID" val="custom20205296_14*m_h_i*1_3_2"/>
  <p:tag name="KSO_WM_TEMPLATE_CATEGORY" val="custom"/>
  <p:tag name="KSO_WM_TEMPLATE_INDEX" val="20205296"/>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494.xml><?xml version="1.0" encoding="utf-8"?>
<p:tagLst xmlns:a="http://schemas.openxmlformats.org/drawingml/2006/main" xmlns:r="http://schemas.openxmlformats.org/officeDocument/2006/relationships" xmlns:p="http://schemas.openxmlformats.org/presentationml/2006/main">
  <p:tag name="KSO_WM_UNIT_DIAGRAM_MODELTYPE" val="numdgm"/>
  <p:tag name="KSO_WM_UNIT_ISCONTENTS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2"/>
  <p:tag name="KSO_WM_UNIT_TYPE" val="m_h_a"/>
  <p:tag name="KSO_WM_UNIT_INDEX" val="1_3_1"/>
  <p:tag name="KSO_WM_UNIT_ID" val="custom20205296_14*m_h_a*1_3_1"/>
  <p:tag name="KSO_WM_TEMPLATE_CATEGORY" val="custom"/>
  <p:tag name="KSO_WM_TEMPLATE_INDEX" val="20205296"/>
  <p:tag name="KSO_WM_UNIT_LAYERLEVEL" val="1_1_1"/>
  <p:tag name="KSO_WM_TAG_VERSION" val="1.0"/>
  <p:tag name="KSO_WM_BEAUTIFY_FLAG" val="#wm#"/>
  <p:tag name="KSO_WM_UNIT_TEXT_FILL_FORE_SCHEMECOLOR_INDEX" val="13"/>
  <p:tag name="KSO_WM_UNIT_TEXT_FILL_TYPE" val="1"/>
  <p:tag name="KSO_WM_UNIT_USESOURCEFORMAT_APPLY" val="1"/>
  <p:tag name="KSO_WM_UNIT_ISNUMDGMTITLE" val="0"/>
  <p:tag name="KSO_WM_UNIT_PRESET_TEXT" val="时间"/>
</p:tagLst>
</file>

<file path=ppt/tags/tag49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2"/>
  <p:tag name="KSO_WM_UNIT_TYPE" val="a"/>
  <p:tag name="KSO_WM_UNIT_INDEX" val="1"/>
  <p:tag name="KSO_WM_UNIT_ID" val="custom20205296_14*a*1"/>
  <p:tag name="KSO_WM_TEMPLATE_CATEGORY" val="custom"/>
  <p:tag name="KSO_WM_TEMPLATE_INDEX" val="20205296"/>
  <p:tag name="KSO_WM_UNIT_LAYERLEVEL" val="1"/>
  <p:tag name="KSO_WM_TAG_VERSION" val="1.0"/>
  <p:tag name="KSO_WM_BEAUTIFY_FLAG" val="#wm#"/>
  <p:tag name="KSO_WM_UNIT_TEXT_FILL_FORE_SCHEMECOLOR_INDEX" val="13"/>
  <p:tag name="KSO_WM_UNIT_TEXT_FILL_TYPE" val="1"/>
  <p:tag name="KSO_WM_UNIT_USESOURCEFORMAT_APPLY" val="1"/>
  <p:tag name="REFSHAPE" val="1716656236"/>
  <p:tag name="KSO_WM_UNIT_ISNUMDGMTITLE" val="0"/>
  <p:tag name="KSO_WM_UNIT_PRESET_TEXT" val="单击此处添加标题"/>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3"/>
  <p:tag name="KSO_WM_UNIT_ID" val="custom20205296_14*i*3"/>
  <p:tag name="KSO_WM_TEMPLATE_CATEGORY" val="custom"/>
  <p:tag name="KSO_WM_TEMPLATE_INDEX" val="20205296"/>
  <p:tag name="KSO_WM_UNIT_LAYERLEVEL" val="1"/>
  <p:tag name="KSO_WM_TAG_VERSION" val="1.0"/>
  <p:tag name="KSO_WM_BEAUTIFY_FLAG" val="#wm#"/>
  <p:tag name="KSO_WM_UNIT_FILL_FORE_SCHEMECOLOR_INDEX" val="5"/>
  <p:tag name="KSO_WM_UNIT_FILL_TYPE" val="1"/>
  <p:tag name="KSO_WM_UNIT_USESOURCEFORMAT_APPLY" val="1"/>
  <p:tag name="REFSHAPE" val="1716644540"/>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4"/>
  <p:tag name="KSO_WM_UNIT_ID" val="custom20205296_14*i*4"/>
  <p:tag name="KSO_WM_TEMPLATE_CATEGORY" val="custom"/>
  <p:tag name="KSO_WM_TEMPLATE_INDEX" val="20205296"/>
  <p:tag name="KSO_WM_UNIT_LAYERLEVEL" val="1"/>
  <p:tag name="KSO_WM_TAG_VERSION" val="1.0"/>
  <p:tag name="KSO_WM_BEAUTIFY_FLAG" val="#wm#"/>
  <p:tag name="KSO_WM_UNIT_FILL_FORE_SCHEMECOLOR_INDEX" val="6"/>
  <p:tag name="KSO_WM_UNIT_FILL_TYPE" val="1"/>
  <p:tag name="KSO_WM_UNIT_USESOURCEFORMAT_APPLY" val="1"/>
  <p:tag name="REFSHAPE" val="1716636924"/>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7"/>
  <p:tag name="KSO_WM_UNIT_ID" val="custom20205296_14*i*7"/>
  <p:tag name="KSO_WM_TEMPLATE_CATEGORY" val="custom"/>
  <p:tag name="KSO_WM_TEMPLATE_INDEX" val="20205296"/>
  <p:tag name="KSO_WM_UNIT_LAYERLEVEL" val="1"/>
  <p:tag name="KSO_WM_TAG_VERSION" val="1.0"/>
  <p:tag name="KSO_WM_BEAUTIFY_FLAG" val="#wm#"/>
  <p:tag name="KSO_WM_UNIT_FILL_FORE_SCHEMECOLOR_INDEX" val="7"/>
  <p:tag name="KSO_WM_UNIT_FILL_TYPE" val="1"/>
  <p:tag name="KSO_WM_UNIT_USESOURCEFORMAT_APPLY" val="1"/>
  <p:tag name="REFSHAPE" val="1716655692"/>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8"/>
  <p:tag name="KSO_WM_UNIT_ID" val="custom20205296_14*i*8"/>
  <p:tag name="KSO_WM_TEMPLATE_CATEGORY" val="custom"/>
  <p:tag name="KSO_WM_TEMPLATE_INDEX" val="20205296"/>
  <p:tag name="KSO_WM_UNIT_LAYERLEVEL" val="1"/>
  <p:tag name="KSO_WM_TAG_VERSION" val="1.0"/>
  <p:tag name="KSO_WM_BEAUTIFY_FLAG" val="#wm#"/>
  <p:tag name="KSO_WM_UNIT_FILL_FORE_SCHEMECOLOR_INDEX" val="8"/>
  <p:tag name="KSO_WM_UNIT_FILL_TYPE" val="1"/>
  <p:tag name="KSO_WM_UNIT_USESOURCEFORMAT_APPLY" val="1"/>
  <p:tag name="REFSHAPE" val="1716654332"/>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9"/>
  <p:tag name="KSO_WM_UNIT_ID" val="custom20205296_14*i*9"/>
  <p:tag name="KSO_WM_TEMPLATE_CATEGORY" val="custom"/>
  <p:tag name="KSO_WM_TEMPLATE_INDEX" val="20205296"/>
  <p:tag name="KSO_WM_UNIT_LAYERLEVEL" val="1"/>
  <p:tag name="KSO_WM_TAG_VERSION" val="1.0"/>
  <p:tag name="KSO_WM_BEAUTIFY_FLAG" val="#wm#"/>
  <p:tag name="KSO_WM_UNIT_FILL_FORE_SCHEMECOLOR_INDEX" val="9"/>
  <p:tag name="KSO_WM_UNIT_FILL_TYPE" val="1"/>
  <p:tag name="KSO_WM_UNIT_USESOURCEFORMAT_APPLY" val="1"/>
  <p:tag name="REFSHAPE" val="1716661540"/>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0"/>
  <p:tag name="KSO_WM_UNIT_ID" val="custom20205296_14*i*10"/>
  <p:tag name="KSO_WM_TEMPLATE_CATEGORY" val="custom"/>
  <p:tag name="KSO_WM_TEMPLATE_INDEX" val="20205296"/>
  <p:tag name="KSO_WM_UNIT_LAYERLEVEL" val="1"/>
  <p:tag name="KSO_WM_TAG_VERSION" val="1.0"/>
  <p:tag name="KSO_WM_BEAUTIFY_FLAG" val="#wm#"/>
  <p:tag name="KSO_WM_UNIT_FILL_FORE_SCHEMECOLOR_INDEX" val="10"/>
  <p:tag name="KSO_WM_UNIT_FILL_TYPE" val="1"/>
  <p:tag name="KSO_WM_UNIT_USESOURCEFORMAT_APPLY" val="1"/>
  <p:tag name="REFSHAPE" val="1716632980"/>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
  <p:tag name="KSO_WM_UNIT_ID" val="custom20205296_14*i*1"/>
  <p:tag name="KSO_WM_TEMPLATE_CATEGORY" val="custom"/>
  <p:tag name="KSO_WM_TEMPLATE_INDEX" val="20205296"/>
  <p:tag name="KSO_WM_UNIT_LAYERLEVEL" val="1"/>
  <p:tag name="KSO_WM_TAG_VERSION" val="1.0"/>
  <p:tag name="KSO_WM_BEAUTIFY_FLAG" val="#wm#"/>
  <p:tag name="KSO_WM_UNIT_USESOURCEFORMAT_APPLY" val="1"/>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1"/>
  <p:tag name="KSO_WM_UNIT_ID" val="custom20205296_14*i*11"/>
  <p:tag name="KSO_WM_TEMPLATE_CATEGORY" val="custom"/>
  <p:tag name="KSO_WM_TEMPLATE_INDEX" val="20205296"/>
  <p:tag name="KSO_WM_UNIT_LAYERLEVEL" val="1"/>
  <p:tag name="KSO_WM_TAG_VERSION" val="1.0"/>
  <p:tag name="KSO_WM_BEAUTIFY_FLAG" val="#wm#"/>
  <p:tag name="KSO_WM_UNIT_USESOURCEFORMAT_APPLY" val="1"/>
</p:tagLst>
</file>

<file path=ppt/tags/tag504.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DIAGRAM_GROUP_CODE" val="m1-2"/>
  <p:tag name="KSO_WM_UNIT_ID" val="custom20205296_14*i*6"/>
  <p:tag name="KSO_WM_TEMPLATE_CATEGORY" val="custom"/>
  <p:tag name="KSO_WM_TEMPLATE_INDEX" val="20205296"/>
  <p:tag name="KSO_WM_UNIT_LAYERLEVEL" val="1"/>
  <p:tag name="KSO_WM_TAG_VERSION" val="1.0"/>
  <p:tag name="KSO_WM_BEAUTIFY_FLAG" val="#wm#"/>
  <p:tag name="KSO_WM_UNIT_TYPE" val="i"/>
  <p:tag name="KSO_WM_UNIT_INDEX" val="6"/>
  <p:tag name="KSO_WM_UNIT_FILL_FORE_SCHEMECOLOR_INDEX" val="5"/>
  <p:tag name="KSO_WM_UNIT_FILL_TYPE" val="1"/>
  <p:tag name="KSO_WM_UNIT_TEXT_FILL_FORE_SCHEMECOLOR_INDEX" val="13"/>
  <p:tag name="KSO_WM_UNIT_TEXT_FILL_TYPE" val="1"/>
  <p:tag name="KSO_WM_UNIT_USESOURCEFORMAT_APPLY" val="1"/>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2"/>
  <p:tag name="KSO_WM_UNIT_ID" val="custom20205296_14*i*12"/>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3"/>
  <p:tag name="KSO_WM_UNIT_ID" val="custom20205296_14*i*13"/>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507.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DIAGRAM_GROUP_CODE" val="m1-2"/>
  <p:tag name="KSO_WM_UNIT_ID" val="custom20205296_14*i*5"/>
  <p:tag name="KSO_WM_TEMPLATE_CATEGORY" val="custom"/>
  <p:tag name="KSO_WM_TEMPLATE_INDEX" val="20205296"/>
  <p:tag name="KSO_WM_UNIT_LAYERLEVEL" val="1"/>
  <p:tag name="KSO_WM_TAG_VERSION" val="1.0"/>
  <p:tag name="KSO_WM_BEAUTIFY_FLAG" val="#wm#"/>
  <p:tag name="KSO_WM_UNIT_TYPE" val="i"/>
  <p:tag name="KSO_WM_UNIT_INDEX" val="5"/>
  <p:tag name="KSO_WM_UNIT_FILL_FORE_SCHEMECOLOR_INDEX" val="5"/>
  <p:tag name="KSO_WM_UNIT_FILL_TYPE" val="1"/>
  <p:tag name="KSO_WM_UNIT_TEXT_FILL_FORE_SCHEMECOLOR_INDEX" val="13"/>
  <p:tag name="KSO_WM_UNIT_TEXT_FILL_TYPE" val="1"/>
  <p:tag name="KSO_WM_UNIT_USESOURCEFORMAT_APPLY" val="1"/>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14"/>
  <p:tag name="KSO_WM_UNIT_ID" val="custom20205296_14*i*14"/>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2"/>
  <p:tag name="KSO_WM_UNIT_TYPE" val="i"/>
  <p:tag name="KSO_WM_UNIT_INDEX" val="2"/>
  <p:tag name="KSO_WM_UNIT_ID" val="custom20205296_14*i*2"/>
  <p:tag name="KSO_WM_TEMPLATE_CATEGORY" val="custom"/>
  <p:tag name="KSO_WM_TEMPLATE_INDEX" val="20205296"/>
  <p:tag name="KSO_WM_UNIT_LAYERLEVEL" val="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SLIDE_ID" val="custom20205296_24"/>
  <p:tag name="KSO_WM_TEMPLATE_SUBCATEGORY" val="17"/>
  <p:tag name="KSO_WM_TEMPLATE_MASTER_TYPE" val="1"/>
  <p:tag name="KSO_WM_TEMPLATE_COLOR_TYPE" val="1"/>
  <p:tag name="KSO_WM_SLIDE_ITEM_CNT" val="0"/>
  <p:tag name="KSO_WM_SLIDE_INDEX" val="24"/>
  <p:tag name="KSO_WM_TAG_VERSION" val="1.0"/>
  <p:tag name="KSO_WM_BEAUTIFY_FLAG" val="#wm#"/>
  <p:tag name="KSO_WM_TEMPLATE_CATEGORY" val="custom"/>
  <p:tag name="KSO_WM_TEMPLATE_INDEX" val="20205296"/>
  <p:tag name="KSO_WM_SLIDE_TYPE" val="text"/>
  <p:tag name="KSO_WM_SLIDE_SUBTYPE" val="picTxt"/>
  <p:tag name="KSO_WM_SLIDE_SIZE" val="869*429"/>
  <p:tag name="KSO_WM_SLIDE_POSITION" val="45*11"/>
  <p:tag name="KSO_WM_SLIDE_LAYOUT" val="a_d_f"/>
  <p:tag name="KSO_WM_SLIDE_LAYOUT_CNT" val="1_2_2"/>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4*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42"/>
  <p:tag name="KSO_WM_UNIT_TYPE" val="a"/>
  <p:tag name="KSO_WM_UNIT_INDEX" val="1"/>
  <p:tag name="KSO_WM_UNIT_PRESET_TEXT" val="单击此处添加标题"/>
</p:tagLst>
</file>

<file path=ppt/tags/tag512.xml><?xml version="1.0" encoding="utf-8"?>
<p:tagLst xmlns:a="http://schemas.openxmlformats.org/drawingml/2006/main" xmlns:r="http://schemas.openxmlformats.org/officeDocument/2006/relationships" xmlns:p="http://schemas.openxmlformats.org/presentationml/2006/main">
  <p:tag name="KSO_WM_SLIDE_ID" val="diagram20169541_3"/>
  <p:tag name="KSO_WM_TEMPLATE_SUBCATEGORY" val="0"/>
  <p:tag name="KSO_WM_TEMPLATE_MASTER_TYPE" val="0"/>
  <p:tag name="KSO_WM_TEMPLATE_COLOR_TYPE" val="1"/>
  <p:tag name="KSO_WM_SLIDE_TYPE" val="text"/>
  <p:tag name="KSO_WM_SLIDE_SUBTYPE" val="diag"/>
  <p:tag name="KSO_WM_SLIDE_ITEM_CNT" val="3"/>
  <p:tag name="KSO_WM_SLIDE_INDEX" val="3"/>
  <p:tag name="KSO_WM_SLIDE_SIZE" val="526.922*295.215"/>
  <p:tag name="KSO_WM_SLIDE_POSITION" val="206.322*170.828"/>
  <p:tag name="KSO_WM_DIAGRAM_GROUP_CODE" val="m1-1"/>
  <p:tag name="KSO_WM_SLIDE_DIAGTYPE" val="m"/>
  <p:tag name="KSO_WM_TAG_VERSION" val="1.0"/>
  <p:tag name="KSO_WM_BEAUTIFY_FLAG" val="#wm#"/>
  <p:tag name="KSO_WM_TEMPLATE_CATEGORY" val="diagram"/>
  <p:tag name="KSO_WM_TEMPLATE_INDEX" val="20169541"/>
  <p:tag name="KSO_WM_SLIDE_LAYOUT" val="a_b_m"/>
  <p:tag name="KSO_WM_SLIDE_LAYOUT_CNT" val="1_1_1"/>
  <p:tag name="KSO_WM_SLIDE_BK_DARK_LIGHT" val="2"/>
  <p:tag name="KSO_WM_SLIDE_BACKGROUND_TYPE" val="general"/>
</p:tagLst>
</file>

<file path=ppt/tags/tag5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69541_3*m_i*1_1"/>
  <p:tag name="KSO_WM_TEMPLATE_CATEGORY" val="diagram"/>
  <p:tag name="KSO_WM_TEMPLATE_INDEX" val="20169541"/>
  <p:tag name="KSO_WM_UNIT_LAYERLEVEL" val="1_1"/>
  <p:tag name="KSO_WM_TAG_VERSION" val="1.0"/>
  <p:tag name="KSO_WM_BEAUTIFY_FLAG" val="#wm#"/>
  <p:tag name="KSO_WM_UNIT_LINE_FORE_SCHEMECOLOR_INDEX_BRIGHTNESS" val="-0.5"/>
  <p:tag name="KSO_WM_UNIT_LINE_FORE_SCHEMECOLOR_INDEX" val="14"/>
  <p:tag name="KSO_WM_UNIT_LINE_FILL_TYPE" val="2"/>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69541_3*m_h_i*1_1_1"/>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169541_3*m_h_i*1_1_2"/>
  <p:tag name="KSO_WM_TEMPLATE_CATEGORY" val="diagram"/>
  <p:tag name="KSO_WM_TEMPLATE_INDEX" val="2016954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69541_3*m_h_i*1_2_1"/>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169541_3*m_h_i*1_2_2"/>
  <p:tag name="KSO_WM_TEMPLATE_CATEGORY" val="diagram"/>
  <p:tag name="KSO_WM_TEMPLATE_INDEX" val="2016954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69541_3*m_h_i*1_3_1"/>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LINE_FORE_SCHEMECOLOR_INDEX_BRIGHTNESS" val="0"/>
  <p:tag name="KSO_WM_UNIT_LINE_FORE_SCHEMECOLOR_INDEX" val="7"/>
  <p:tag name="KSO_WM_UNIT_LINE_FILL_TYPE" val="2"/>
  <p:tag name="KSO_WM_UNIT_TEXT_FILL_FORE_SCHEMECOLOR_INDEX_BRIGHTNESS" val="0"/>
  <p:tag name="KSO_WM_UNIT_TEXT_FILL_FORE_SCHEMECOLOR_INDEX" val="2"/>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169541_3*m_h_i*1_3_2"/>
  <p:tag name="KSO_WM_TEMPLATE_CATEGORY" val="diagram"/>
  <p:tag name="KSO_WM_TEMPLATE_INDEX" val="2016954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69541_3*m_h_f*1_2_1"/>
  <p:tag name="KSO_WM_TEMPLATE_CATEGORY" val="diagram"/>
  <p:tag name="KSO_WM_TEMPLATE_INDEX" val="20169541"/>
  <p:tag name="KSO_WM_UNIT_LAYERLEVEL" val="1_1_1"/>
  <p:tag name="KSO_WM_TAG_VERSION" val="1.0"/>
  <p:tag name="KSO_WM_BEAUTIFY_FLAG" val="#wm#"/>
  <p:tag name="KSO_WM_UNIT_PRESET_TEXT" val="单击此处添加文本具体内容"/>
  <p:tag name="KSO_WM_UNIT_TEXT_FILL_FORE_SCHEMECOLOR_INDEX_BRIGHTNESS" val="-0.5"/>
  <p:tag name="KSO_WM_UNIT_TEXT_FILL_FORE_SCHEMECOLOR_INDEX" val="14"/>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69541_3*m_h_f*1_3_1"/>
  <p:tag name="KSO_WM_TEMPLATE_CATEGORY" val="diagram"/>
  <p:tag name="KSO_WM_TEMPLATE_INDEX" val="20169541"/>
  <p:tag name="KSO_WM_UNIT_LAYERLEVEL" val="1_1_1"/>
  <p:tag name="KSO_WM_TAG_VERSION" val="1.0"/>
  <p:tag name="KSO_WM_BEAUTIFY_FLAG" val="#wm#"/>
  <p:tag name="KSO_WM_UNIT_PRESET_TEXT" val="单击此处添加文本具体内容"/>
  <p:tag name="KSO_WM_UNIT_TEXT_FILL_FORE_SCHEMECOLOR_INDEX_BRIGHTNESS" val="-0.5"/>
  <p:tag name="KSO_WM_UNIT_TEXT_FILL_FORE_SCHEMECOLOR_INDEX" val="14"/>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69541_3*m_h_i*1_1_4"/>
  <p:tag name="KSO_WM_TEMPLATE_CATEGORY" val="diagram"/>
  <p:tag name="KSO_WM_TEMPLATE_INDEX" val="20169541"/>
  <p:tag name="KSO_WM_UNIT_LAYERLEVEL" val="1_1_1"/>
  <p:tag name="KSO_WM_TAG_VERSION" val="1.0"/>
  <p:tag name="KSO_WM_BEAUTIFY_FLAG" val="#wm#"/>
  <p:tag name="KSO_WM_UNIT_LINE_FORE_SCHEMECOLOR_INDEX_BRIGHTNESS" val="0.5"/>
  <p:tag name="KSO_WM_UNIT_LINE_FORE_SCHEMECOLOR_INDEX" val="13"/>
  <p:tag name="KSO_WM_UNIT_LINE_FILL_TYPE" val="2"/>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69541_3*m_h_i*1_1_3"/>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69541_3*m_h_i*1_2_4"/>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69541_3*m_h_i*1_3_4"/>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69541_3*m_h_i*1_3_3"/>
  <p:tag name="KSO_WM_TEMPLATE_CATEGORY" val="diagram"/>
  <p:tag name="KSO_WM_TEMPLATE_INDEX" val="20169541"/>
  <p:tag name="KSO_WM_UNIT_LAYERLEVEL" val="1_1_1"/>
  <p:tag name="KSO_WM_TAG_VERSION" val="1.0"/>
  <p:tag name="KSO_WM_BEAUTIFY_FLAG" val="#wm#"/>
  <p:tag name="KSO_WM_UNIT_LINE_FORE_SCHEMECOLOR_INDEX_BRIGHTNESS" val="0.5"/>
  <p:tag name="KSO_WM_UNIT_LINE_FORE_SCHEMECOLOR_INDEX" val="13"/>
  <p:tag name="KSO_WM_UNIT_LINE_FILL_TYPE" val="2"/>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69541_3*m_h_i*1_2_3"/>
  <p:tag name="KSO_WM_TEMPLATE_CATEGORY" val="diagram"/>
  <p:tag name="KSO_WM_TEMPLATE_INDEX" val="20169541"/>
  <p:tag name="KSO_WM_UNIT_LAYERLEVEL" val="1_1_1"/>
  <p:tag name="KSO_WM_TAG_VERSION" val="1.0"/>
  <p:tag name="KSO_WM_BEAUTIFY_FLAG" val="#wm#"/>
  <p:tag name="KSO_WM_UNIT_LINE_FORE_SCHEMECOLOR_INDEX_BRIGHTNESS" val="0.5"/>
  <p:tag name="KSO_WM_UNIT_LINE_FORE_SCHEMECOLOR_INDEX" val="13"/>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69541_3*m_h_f*1_1_1"/>
  <p:tag name="KSO_WM_TEMPLATE_CATEGORY" val="diagram"/>
  <p:tag name="KSO_WM_TEMPLATE_INDEX" val="20169541"/>
  <p:tag name="KSO_WM_UNIT_LAYERLEVEL" val="1_1_1"/>
  <p:tag name="KSO_WM_TAG_VERSION" val="1.0"/>
  <p:tag name="KSO_WM_BEAUTIFY_FLAG" val="#wm#"/>
  <p:tag name="KSO_WM_UNIT_PRESET_TEXT" val="单击此处添加文本具体内容"/>
  <p:tag name="KSO_WM_UNIT_TEXT_FILL_FORE_SCHEMECOLOR_INDEX_BRIGHTNESS" val="-0.5"/>
  <p:tag name="KSO_WM_UNIT_TEXT_FILL_FORE_SCHEMECOLOR_INDEX" val="14"/>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169541_3*a*1"/>
  <p:tag name="KSO_WM_TEMPLATE_CATEGORY" val="diagram"/>
  <p:tag name="KSO_WM_TEMPLATE_INDEX" val="20169541"/>
  <p:tag name="KSO_WM_UNIT_LAYERLEVEL" val="1"/>
  <p:tag name="KSO_WM_TAG_VERSION" val="1.0"/>
  <p:tag name="KSO_WM_BEAUTIFY_FLAG" val="#wm#"/>
  <p:tag name="KSO_WM_UNIT_PRESET_TEXT" val="单击此处添加标题"/>
  <p:tag name="KSO_WM_UNIT_TEXT_FILL_FORE_SCHEMECOLOR_INDEX_BRIGHTNESS" val="0"/>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SLIDE_ID" val="custom20205296_24"/>
  <p:tag name="KSO_WM_TEMPLATE_SUBCATEGORY" val="17"/>
  <p:tag name="KSO_WM_TEMPLATE_MASTER_TYPE" val="1"/>
  <p:tag name="KSO_WM_TEMPLATE_COLOR_TYPE" val="1"/>
  <p:tag name="KSO_WM_SLIDE_ITEM_CNT" val="0"/>
  <p:tag name="KSO_WM_SLIDE_INDEX" val="24"/>
  <p:tag name="KSO_WM_TAG_VERSION" val="1.0"/>
  <p:tag name="KSO_WM_BEAUTIFY_FLAG" val="#wm#"/>
  <p:tag name="KSO_WM_TEMPLATE_CATEGORY" val="custom"/>
  <p:tag name="KSO_WM_TEMPLATE_INDEX" val="20205296"/>
  <p:tag name="KSO_WM_SLIDE_TYPE" val="text"/>
  <p:tag name="KSO_WM_SLIDE_SUBTYPE" val="picTxt"/>
  <p:tag name="KSO_WM_SLIDE_SIZE" val="869*429"/>
  <p:tag name="KSO_WM_SLIDE_POSITION" val="45*11"/>
  <p:tag name="KSO_WM_SLIDE_LAYOUT" val="a_d_f"/>
  <p:tag name="KSO_WM_SLIDE_LAYOUT_CNT" val="1_2_2"/>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4*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42"/>
  <p:tag name="KSO_WM_UNIT_TYPE" val="a"/>
  <p:tag name="KSO_WM_UNIT_INDEX" val="1"/>
  <p:tag name="KSO_WM_UNIT_PRESET_TEXT" val="单击此处添加标题"/>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SLIDE_ID" val="diagram20198933_2"/>
  <p:tag name="KSO_WM_TEMPLATE_SUBCATEGORY" val="0"/>
  <p:tag name="KSO_WM_TEMPLATE_MASTER_TYPE" val="0"/>
  <p:tag name="KSO_WM_TEMPLATE_COLOR_TYPE" val="1"/>
  <p:tag name="KSO_WM_SLIDE_TYPE" val="text"/>
  <p:tag name="KSO_WM_SLIDE_SUBTYPE" val="diag"/>
  <p:tag name="KSO_WM_SLIDE_ITEM_CNT" val="3"/>
  <p:tag name="KSO_WM_SLIDE_INDEX" val="2"/>
  <p:tag name="KSO_WM_SLIDE_SIZE" val="737.814*288.607"/>
  <p:tag name="KSO_WM_SLIDE_POSITION" val="111.093*186.411"/>
  <p:tag name="KSO_WM_DIAGRAM_GROUP_CODE" val="l1-1"/>
  <p:tag name="KSO_WM_SLIDE_DIAGTYPE" val="l"/>
  <p:tag name="KSO_WM_TAG_VERSION" val="1.0"/>
  <p:tag name="KSO_WM_BEAUTIFY_FLAG" val="#wm#"/>
  <p:tag name="KSO_WM_TEMPLATE_CATEGORY" val="diagram"/>
  <p:tag name="KSO_WM_TEMPLATE_INDEX" val="20198933"/>
  <p:tag name="KSO_WM_SLIDE_LAYOUT" val="a_b_l"/>
  <p:tag name="KSO_WM_SLIDE_LAYOUT_CNT" val="1_1_1"/>
  <p:tag name="KSO_WM_SLIDE_BACKGROUND_TYPE" val="general"/>
</p:tagLst>
</file>

<file path=ppt/tags/tag5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4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8933_2*a*1"/>
  <p:tag name="KSO_WM_TEMPLATE_CATEGORY" val="diagram"/>
  <p:tag name="KSO_WM_TEMPLATE_INDEX" val="20198933"/>
  <p:tag name="KSO_WM_UNIT_LAYERLEVEL" val="1"/>
  <p:tag name="KSO_WM_TAG_VERSION" val="1.0"/>
  <p:tag name="KSO_WM_BEAUTIFY_FLAG" val="#wm#"/>
  <p:tag name="KSO_WM_UNIT_PRESET_TEXT" val="项目背景"/>
  <p:tag name="KSO_WM_UNIT_TEXT_FILL_FORE_SCHEMECOLOR_INDEX_BRIGHTNESS" val="0.15"/>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8933_2*i*1"/>
  <p:tag name="KSO_WM_TEMPLATE_CATEGORY" val="diagram"/>
  <p:tag name="KSO_WM_TEMPLATE_INDEX" val="20198933"/>
  <p:tag name="KSO_WM_UNIT_LAYERLEVEL" val="1"/>
  <p:tag name="KSO_WM_TAG_VERSION" val="1.0"/>
  <p:tag name="KSO_WM_BEAUTIFY_FLAG" val="#wm#"/>
  <p:tag name="KSO_WM_UNIT_FILL_FORE_SCHEMECOLOR_INDEX_BRIGHTNESS" val="-0.3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20198933_2*i*2"/>
  <p:tag name="KSO_WM_TEMPLATE_CATEGORY" val="diagram"/>
  <p:tag name="KSO_WM_TEMPLATE_INDEX" val="20198933"/>
  <p:tag name="KSO_WM_UNIT_LAYERLEVEL" val="1"/>
  <p:tag name="KSO_WM_TAG_VERSION" val="1.0"/>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933_2*l_h_f*1_1_1"/>
  <p:tag name="KSO_WM_TEMPLATE_CATEGORY" val="diagram"/>
  <p:tag name="KSO_WM_TEMPLATE_INDEX" val="20198933"/>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933_2*l_h_f*1_2_1"/>
  <p:tag name="KSO_WM_TEMPLATE_CATEGORY" val="diagram"/>
  <p:tag name="KSO_WM_TEMPLATE_INDEX" val="20198933"/>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Lst>
</file>

<file path=ppt/tags/tag54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933_2*l_h_f*1_3_1"/>
  <p:tag name="KSO_WM_TEMPLATE_CATEGORY" val="diagram"/>
  <p:tag name="KSO_WM_TEMPLATE_INDEX" val="20198933"/>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33_2*l_h_i*1_1_1"/>
  <p:tag name="KSO_WM_TEMPLATE_CATEGORY" val="diagram"/>
  <p:tag name="KSO_WM_TEMPLATE_INDEX" val="20198933"/>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8933_2*l_h_i*1_2_1"/>
  <p:tag name="KSO_WM_TEMPLATE_CATEGORY" val="diagram"/>
  <p:tag name="KSO_WM_TEMPLATE_INDEX" val="20198933"/>
  <p:tag name="KSO_WM_UNIT_LAYERLEVEL" val="1_1_1"/>
  <p:tag name="KSO_WM_TAG_VERSION" val="1.0"/>
  <p:tag name="KSO_WM_BEAUTIFY_FLAG" val="#wm#"/>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55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98933_2*l_h_i*1_3_3"/>
  <p:tag name="KSO_WM_TEMPLATE_CATEGORY" val="diagram"/>
  <p:tag name="KSO_WM_TEMPLATE_INDEX" val="20198933"/>
  <p:tag name="KSO_WM_UNIT_LAYERLEVEL" val="1_1_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55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98933_2*l_h_i*1_3_4"/>
  <p:tag name="KSO_WM_TEMPLATE_CATEGORY" val="diagram"/>
  <p:tag name="KSO_WM_TEMPLATE_INDEX" val="20198933"/>
  <p:tag name="KSO_WM_UNIT_LAYERLEVEL" val="1_1_1"/>
  <p:tag name="KSO_WM_TAG_VERSION" val="1.0"/>
  <p:tag name="KSO_WM_BEAUTIFY_FLAG" val="#wm#"/>
</p:tagLst>
</file>

<file path=ppt/tags/tag55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98933_2*l_h_i*1_2_4"/>
  <p:tag name="KSO_WM_TEMPLATE_CATEGORY" val="diagram"/>
  <p:tag name="KSO_WM_TEMPLATE_INDEX" val="20198933"/>
  <p:tag name="KSO_WM_UNIT_LAYERLEVEL" val="1_1_1"/>
  <p:tag name="KSO_WM_TAG_VERSION" val="1.0"/>
  <p:tag name="KSO_WM_BEAUTIFY_FLAG" val="#wm#"/>
</p:tagLst>
</file>

<file path=ppt/tags/tag55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98933_2*l_h_i*1_1_4"/>
  <p:tag name="KSO_WM_TEMPLATE_CATEGORY" val="diagram"/>
  <p:tag name="KSO_WM_TEMPLATE_INDEX" val="20198933"/>
  <p:tag name="KSO_WM_UNIT_LAYERLEVEL" val="1_1_1"/>
  <p:tag name="KSO_WM_TAG_VERSION" val="1.0"/>
  <p:tag name="KSO_WM_BEAUTIFY_FLAG" val="#wm#"/>
</p:tagLst>
</file>

<file path=ppt/tags/tag555.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98933_2*l_h_i*1_1_3"/>
  <p:tag name="KSO_WM_TEMPLATE_CATEGORY" val="diagram"/>
  <p:tag name="KSO_WM_TEMPLATE_INDEX" val="20198933"/>
  <p:tag name="KSO_WM_UNIT_LAYERLEVEL" val="1_1_1"/>
  <p:tag name="KSO_WM_TAG_VERSION" val="1.0"/>
  <p:tag name="KSO_WM_BEAUTIFY_FLAG" val="#wm#"/>
</p:tagLst>
</file>

<file path=ppt/tags/tag556.xml><?xml version="1.0" encoding="utf-8"?>
<p:tagLst xmlns:a="http://schemas.openxmlformats.org/drawingml/2006/main" xmlns:r="http://schemas.openxmlformats.org/officeDocument/2006/relationships" xmlns:p="http://schemas.openxmlformats.org/presentationml/2006/main">
  <p:tag name="KSO_WM_UNIT_FILL_FORE_SCHEMECOLOR_INDEX" val="5"/>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33_2*l_h_i*1_1_2"/>
  <p:tag name="KSO_WM_TEMPLATE_CATEGORY" val="diagram"/>
  <p:tag name="KSO_WM_TEMPLATE_INDEX" val="20198933"/>
  <p:tag name="KSO_WM_UNIT_LAYERLEVEL" val="1_1_1"/>
  <p:tag name="KSO_WM_TAG_VERSION" val="1.0"/>
  <p:tag name="KSO_WM_BEAUTIFY_FLAG" val="#wm#"/>
</p:tagLst>
</file>

<file path=ppt/tags/tag557.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933_2*l_h_i*1_2_2"/>
  <p:tag name="KSO_WM_TEMPLATE_CATEGORY" val="diagram"/>
  <p:tag name="KSO_WM_TEMPLATE_INDEX" val="20198933"/>
  <p:tag name="KSO_WM_UNIT_LAYERLEVEL" val="1_1_1"/>
  <p:tag name="KSO_WM_TAG_VERSION" val="1.0"/>
  <p:tag name="KSO_WM_BEAUTIFY_FLAG" val="#wm#"/>
</p:tagLst>
</file>

<file path=ppt/tags/tag558.xml><?xml version="1.0" encoding="utf-8"?>
<p:tagLst xmlns:a="http://schemas.openxmlformats.org/drawingml/2006/main" xmlns:r="http://schemas.openxmlformats.org/officeDocument/2006/relationships" xmlns:p="http://schemas.openxmlformats.org/presentationml/2006/main">
  <p:tag name="KSO_WM_UNIT_FILL_FORE_SCHEMECOLOR_INDEX" val="6"/>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98933_2*l_h_i*1_2_3"/>
  <p:tag name="KSO_WM_TEMPLATE_CATEGORY" val="diagram"/>
  <p:tag name="KSO_WM_TEMPLATE_INDEX" val="20198933"/>
  <p:tag name="KSO_WM_UNIT_LAYERLEVEL" val="1_1_1"/>
  <p:tag name="KSO_WM_TAG_VERSION" val="1.0"/>
  <p:tag name="KSO_WM_BEAUTIFY_FLAG" val="#wm#"/>
</p:tagLst>
</file>

<file path=ppt/tags/tag559.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933_2*l_h_i*1_3_1"/>
  <p:tag name="KSO_WM_TEMPLATE_CATEGORY" val="diagram"/>
  <p:tag name="KSO_WM_TEMPLATE_INDEX" val="20198933"/>
  <p:tag name="KSO_WM_UNIT_LAYERLEVEL" val="1_1_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FILL_FORE_SCHEMECOLOR_INDEX" val="7"/>
  <p:tag name="KSO_WM_UNIT_FILL_TYPE" val="1"/>
  <p:tag name="KSO_WM_UNIT_TEXT_FILL_FORE_SCHEMECOLOR_INDEX" val="13"/>
  <p:tag name="KSO_WM_UNIT_TEXT_FILL_TYPE" val="1"/>
  <p:tag name="KSO_WM_UNIT_USESOURCEFORMAT_APPLY" val="0"/>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8933_2*l_h_i*1_3_2"/>
  <p:tag name="KSO_WM_TEMPLATE_CATEGORY" val="diagram"/>
  <p:tag name="KSO_WM_TEMPLATE_INDEX" val="20198933"/>
  <p:tag name="KSO_WM_UNIT_LAYERLEVEL" val="1_1_1"/>
  <p:tag name="KSO_WM_TAG_VERSION" val="1.0"/>
  <p:tag name="KSO_WM_BEAUTIFY_FLAG" val="#wm#"/>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diagram20198933_2*i*3"/>
  <p:tag name="KSO_WM_TEMPLATE_CATEGORY" val="diagram"/>
  <p:tag name="KSO_WM_TEMPLATE_INDEX" val="20198933"/>
  <p:tag name="KSO_WM_UNIT_LAYERLEVEL" val="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diagram20198933_2*i*4"/>
  <p:tag name="KSO_WM_TEMPLATE_CATEGORY" val="diagram"/>
  <p:tag name="KSO_WM_TEMPLATE_INDEX" val="20198933"/>
  <p:tag name="KSO_WM_UNIT_LAYERLEVEL" val="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diagram20198933_2*i*5"/>
  <p:tag name="KSO_WM_TEMPLATE_CATEGORY" val="diagram"/>
  <p:tag name="KSO_WM_TEMPLATE_INDEX" val="20198933"/>
  <p:tag name="KSO_WM_UNIT_LAYERLEVEL" val="1"/>
  <p:tag name="KSO_WM_TAG_VERSION" val="1.0"/>
  <p:tag name="KSO_WM_BEAUTIFY_FLAG" val="#wm#"/>
  <p:tag name="KSO_WM_UNIT_LINE_FORE_SCHEMECOLOR_INDEX_BRIGHTNESS" val="-0.1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564.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6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6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67.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5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6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SLIDE_ID" val="custom20205296_24"/>
  <p:tag name="KSO_WM_TEMPLATE_SUBCATEGORY" val="17"/>
  <p:tag name="KSO_WM_TEMPLATE_MASTER_TYPE" val="1"/>
  <p:tag name="KSO_WM_TEMPLATE_COLOR_TYPE" val="1"/>
  <p:tag name="KSO_WM_SLIDE_ITEM_CNT" val="0"/>
  <p:tag name="KSO_WM_SLIDE_INDEX" val="24"/>
  <p:tag name="KSO_WM_TAG_VERSION" val="1.0"/>
  <p:tag name="KSO_WM_BEAUTIFY_FLAG" val="#wm#"/>
  <p:tag name="KSO_WM_TEMPLATE_CATEGORY" val="custom"/>
  <p:tag name="KSO_WM_TEMPLATE_INDEX" val="20205296"/>
  <p:tag name="KSO_WM_SLIDE_TYPE" val="text"/>
  <p:tag name="KSO_WM_SLIDE_SUBTYPE" val="picTxt"/>
  <p:tag name="KSO_WM_SLIDE_SIZE" val="869*429"/>
  <p:tag name="KSO_WM_SLIDE_POSITION" val="45*11"/>
  <p:tag name="KSO_WM_SLIDE_LAYOUT" val="a_d_f"/>
  <p:tag name="KSO_WM_SLIDE_LAYOUT_CNT" val="1_2_2"/>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4*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42"/>
  <p:tag name="KSO_WM_UNIT_TYPE" val="a"/>
  <p:tag name="KSO_WM_UNIT_INDEX" val="1"/>
  <p:tag name="KSO_WM_UNIT_PRESET_TEXT" val="单击此处添加标题"/>
</p:tagLst>
</file>

<file path=ppt/tags/tag572.xml><?xml version="1.0" encoding="utf-8"?>
<p:tagLst xmlns:a="http://schemas.openxmlformats.org/drawingml/2006/main" xmlns:r="http://schemas.openxmlformats.org/officeDocument/2006/relationships" xmlns:p="http://schemas.openxmlformats.org/presentationml/2006/main">
  <p:tag name="KSO_WM_SLIDE_ID" val="custom20205296_7"/>
  <p:tag name="KSO_WM_TEMPLATE_SUBCATEGORY" val="17"/>
  <p:tag name="KSO_WM_TEMPLATE_MASTER_TYPE" val="1"/>
  <p:tag name="KSO_WM_TEMPLATE_COLOR_TYPE" val="1"/>
  <p:tag name="KSO_WM_SLIDE_ITEM_CNT" val="0"/>
  <p:tag name="KSO_WM_SLIDE_INDEX" val="7"/>
  <p:tag name="KSO_WM_TAG_VERSION" val="1.0"/>
  <p:tag name="KSO_WM_BEAUTIFY_FLAG" val="#wm#"/>
  <p:tag name="KSO_WM_TEMPLATE_CATEGORY" val="custom"/>
  <p:tag name="KSO_WM_TEMPLATE_INDEX" val="20205296"/>
  <p:tag name="KSO_WM_SLIDE_TYPE" val="sectionTitle"/>
  <p:tag name="KSO_WM_SLIDE_SUBTYPE" val="pureTxt"/>
  <p:tag name="KSO_WM_SLIDE_LAYOUT" val="a_b_e"/>
  <p:tag name="KSO_WM_SLIDE_LAYOUT_CNT" val="1_1_1"/>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7*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10"/>
  <p:tag name="KSO_WM_UNIT_TYPE" val="a"/>
  <p:tag name="KSO_WM_UNIT_INDEX" val="1"/>
  <p:tag name="KSO_WM_UNIT_PRESET_TEXT" val="单击此处添加标题"/>
  <p:tag name="KSO_WM_UNIT_TEXT_FILL_FORE_SCHEMECOLOR_INDEX_BRIGHTNESS" val="0.15"/>
  <p:tag name="KSO_WM_UNIT_TEXT_FILL_FORE_SCHEMECOLOR_INDEX" val="13"/>
  <p:tag name="KSO_WM_UNIT_TEXT_FILL_TYPE" val="1"/>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05296_7*e*1"/>
  <p:tag name="KSO_WM_TEMPLATE_CATEGORY" val="custom"/>
  <p:tag name="KSO_WM_TEMPLATE_INDEX" val="20205296"/>
  <p:tag name="KSO_WM_UNIT_LAYERLEVEL" val="1"/>
  <p:tag name="KSO_WM_TAG_VERSION" val="1.0"/>
  <p:tag name="KSO_WM_BEAUTIFY_FLAG" val="#wm#"/>
  <p:tag name="KSO_WM_UNIT_NOCLEAR" val="0"/>
  <p:tag name="KSO_WM_UNIT_VALUE" val="3"/>
  <p:tag name="KSO_WM_UNIT_TYPE" val="e"/>
  <p:tag name="KSO_WM_UNIT_INDEX" val="1"/>
  <p:tag name="KSO_WM_UNIT_PRESET_TEXT" val="Part 1"/>
  <p:tag name="KSO_WM_UNIT_TEXT_FILL_FORE_SCHEMECOLOR_INDEX_BRIGHTNESS" val="0"/>
  <p:tag name="KSO_WM_UNIT_TEXT_FILL_FORE_SCHEMECOLOR_INDEX" val="5"/>
  <p:tag name="KSO_WM_UNIT_TEXT_FILL_TYPE" val="1"/>
</p:tagLst>
</file>

<file path=ppt/tags/tag575.xml><?xml version="1.0" encoding="utf-8"?>
<p:tagLst xmlns:a="http://schemas.openxmlformats.org/drawingml/2006/main" xmlns:r="http://schemas.openxmlformats.org/officeDocument/2006/relationships" xmlns:p="http://schemas.openxmlformats.org/presentationml/2006/main">
  <p:tag name="KSO_WM_SLIDE_ID" val="custom20205296_20"/>
  <p:tag name="KSO_WM_TEMPLATE_SUBCATEGORY" val="17"/>
  <p:tag name="KSO_WM_TEMPLATE_MASTER_TYPE" val="1"/>
  <p:tag name="KSO_WM_TEMPLATE_COLOR_TYPE" val="1"/>
  <p:tag name="KSO_WM_SLIDE_ITEM_CNT" val="0"/>
  <p:tag name="KSO_WM_SLIDE_INDEX" val="20"/>
  <p:tag name="KSO_WM_TAG_VERSION" val="1.0"/>
  <p:tag name="KSO_WM_BEAUTIFY_FLAG" val="#wm#"/>
  <p:tag name="KSO_WM_TEMPLATE_CATEGORY" val="custom"/>
  <p:tag name="KSO_WM_TEMPLATE_INDEX" val="20205296"/>
  <p:tag name="KSO_WM_SLIDE_TYPE" val="text"/>
  <p:tag name="KSO_WM_SLIDE_SUBTYPE" val="pureTxt"/>
  <p:tag name="KSO_WM_SLIDE_SIZE" val="758*343"/>
  <p:tag name="KSO_WM_SLIDE_POSITION" val="100*98"/>
  <p:tag name="KSO_WM_SLIDE_LAYOUT" val="a_f"/>
  <p:tag name="KSO_WM_SLIDE_LAYOUT_CNT" val="1_1"/>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0*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26"/>
  <p:tag name="KSO_WM_UNIT_TYPE" val="a"/>
  <p:tag name="KSO_WM_UNIT_INDEX" val="1"/>
  <p:tag name="KSO_WM_UNIT_PRESET_TEXT" val="单击此处添加标题"/>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0*f*1"/>
  <p:tag name="KSO_WM_TEMPLATE_CATEGORY" val="custom"/>
  <p:tag name="KSO_WM_TEMPLATE_INDEX" val="20205296"/>
  <p:tag name="KSO_WM_UNIT_LAYERLEVEL" val="1"/>
  <p:tag name="KSO_WM_TAG_VERSION" val="1.0"/>
  <p:tag name="KSO_WM_BEAUTIFY_FLAG" val="#wm#"/>
  <p:tag name="KSO_WM_UNIT_NOCLEAR" val="0"/>
  <p:tag name="KSO_WM_UNIT_VALUE" val="460"/>
  <p:tag name="KSO_WM_UNIT_TYPE" val="f"/>
  <p:tag name="KSO_WM_UNIT_INDEX" val="1"/>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SUBTYPE" val="a"/>
</p:tagLst>
</file>

<file path=ppt/tags/tag578.xml><?xml version="1.0" encoding="utf-8"?>
<p:tagLst xmlns:a="http://schemas.openxmlformats.org/drawingml/2006/main" xmlns:r="http://schemas.openxmlformats.org/officeDocument/2006/relationships" xmlns:p="http://schemas.openxmlformats.org/presentationml/2006/main">
  <p:tag name="KSO_WM_SLIDE_ID" val="custom20205296_20"/>
  <p:tag name="KSO_WM_TEMPLATE_SUBCATEGORY" val="17"/>
  <p:tag name="KSO_WM_TEMPLATE_MASTER_TYPE" val="1"/>
  <p:tag name="KSO_WM_TEMPLATE_COLOR_TYPE" val="1"/>
  <p:tag name="KSO_WM_SLIDE_ITEM_CNT" val="0"/>
  <p:tag name="KSO_WM_SLIDE_INDEX" val="20"/>
  <p:tag name="KSO_WM_TAG_VERSION" val="1.0"/>
  <p:tag name="KSO_WM_BEAUTIFY_FLAG" val="#wm#"/>
  <p:tag name="KSO_WM_TEMPLATE_CATEGORY" val="custom"/>
  <p:tag name="KSO_WM_TEMPLATE_INDEX" val="20205296"/>
  <p:tag name="KSO_WM_SLIDE_TYPE" val="text"/>
  <p:tag name="KSO_WM_SLIDE_SUBTYPE" val="pureTxt"/>
  <p:tag name="KSO_WM_SLIDE_SIZE" val="758*343"/>
  <p:tag name="KSO_WM_SLIDE_POSITION" val="100*98"/>
  <p:tag name="KSO_WM_SLIDE_LAYOUT" val="a_f"/>
  <p:tag name="KSO_WM_SLIDE_LAYOUT_CNT" val="1_1"/>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0*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0"/>
  <p:tag name="KSO_WM_UNIT_VALUE" val="26"/>
  <p:tag name="KSO_WM_UNIT_TYPE" val="a"/>
  <p:tag name="KSO_WM_UNIT_INDEX" val="1"/>
  <p:tag name="KSO_WM_UNIT_PRESET_TEXT" val="单击此处添加标题"/>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0*f*1"/>
  <p:tag name="KSO_WM_TEMPLATE_CATEGORY" val="custom"/>
  <p:tag name="KSO_WM_TEMPLATE_INDEX" val="20205296"/>
  <p:tag name="KSO_WM_UNIT_LAYERLEVEL" val="1"/>
  <p:tag name="KSO_WM_TAG_VERSION" val="1.0"/>
  <p:tag name="KSO_WM_BEAUTIFY_FLAG" val="#wm#"/>
  <p:tag name="KSO_WM_UNIT_NOCLEAR" val="0"/>
  <p:tag name="KSO_WM_UNIT_VALUE" val="460"/>
  <p:tag name="KSO_WM_UNIT_TYPE" val="f"/>
  <p:tag name="KSO_WM_UNIT_INDEX" val="1"/>
  <p:tag name="KSO_WM_UNIT_PRESET_TEXT" val="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SUBTYPE" val="a"/>
</p:tagLst>
</file>

<file path=ppt/tags/tag581.xml><?xml version="1.0" encoding="utf-8"?>
<p:tagLst xmlns:a="http://schemas.openxmlformats.org/drawingml/2006/main" xmlns:r="http://schemas.openxmlformats.org/officeDocument/2006/relationships" xmlns:p="http://schemas.openxmlformats.org/presentationml/2006/main">
  <p:tag name="KSO_WM_SLIDE_ID" val="custom20205296_26"/>
  <p:tag name="KSO_WM_TEMPLATE_SUBCATEGORY" val="17"/>
  <p:tag name="KSO_WM_TEMPLATE_MASTER_TYPE" val="1"/>
  <p:tag name="KSO_WM_TEMPLATE_COLOR_TYPE" val="1"/>
  <p:tag name="KSO_WM_SLIDE_ITEM_CNT" val="0"/>
  <p:tag name="KSO_WM_SLIDE_INDEX" val="26"/>
  <p:tag name="KSO_WM_TAG_VERSION" val="1.0"/>
  <p:tag name="KSO_WM_BEAUTIFY_FLAG" val="#wm#"/>
  <p:tag name="KSO_WM_TEMPLATE_CATEGORY" val="custom"/>
  <p:tag name="KSO_WM_TEMPLATE_INDEX" val="20205296"/>
  <p:tag name="KSO_WM_SLIDE_TYPE" val="endPage"/>
  <p:tag name="KSO_WM_SLIDE_SUBTYPE" val="pureTxt"/>
  <p:tag name="KSO_WM_SLIDE_LAYOUT" val="a_b"/>
  <p:tag name="KSO_WM_SLIDE_LAYOUT_CNT" val="1_1"/>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296_26*a*1"/>
  <p:tag name="KSO_WM_TEMPLATE_CATEGORY" val="custom"/>
  <p:tag name="KSO_WM_TEMPLATE_INDEX" val="20205296"/>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THANKS"/>
  <p:tag name="KSO_WM_UNIT_TEXT_FILL_FORE_SCHEMECOLOR_INDEX_BRIGHTNESS" val="0.15"/>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96"/>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296"/>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TEMPLATE_SUBCATEGORY" val="17"/>
  <p:tag name="KSO_WM_TEMPLATE_MASTER_TYPE" val="1"/>
  <p:tag name="KSO_WM_TEMPLATE_COLOR_TYPE" val="1"/>
  <p:tag name="KSO_WM_TAG_VERSION" val="1.0"/>
  <p:tag name="KSO_WM_BEAUTIFY_FLAG" val="#wm#"/>
  <p:tag name="KSO_WM_TEMPLATE_CATEGORY" val="custom"/>
  <p:tag name="KSO_WM_TEMPLATE_INDEX" val="20205296"/>
  <p:tag name="KSO_WM_TEMPLATE_THUMBS_INDEX" val="1、4、7、10、12、15、18、19、21、22、23、24、26"/>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xml><?xml version="1.0" encoding="utf-8"?>
<p:tagLst xmlns:a="http://schemas.openxmlformats.org/drawingml/2006/main" xmlns:r="http://schemas.openxmlformats.org/officeDocument/2006/relationships" xmlns:p="http://schemas.openxmlformats.org/presentationml/2006/main">
  <p:tag name="PA" val="v5.2.9"/>
  <p:tag name="PAMAINTYPE" val="4"/>
  <p:tag name="PATYPE" val="159"/>
  <p:tag name="PASUBTYPE" val="160"/>
  <p:tag name="RESOURCELIBID_SHAPE" val="33554"/>
  <p:tag name="RESOURCELIB_SHAPETYPE" val="4"/>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1.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 name="KSO_WM_SLIDE_BACKGROUND_MASK_FLAG"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4.xml><?xml version="1.0" encoding="utf-8"?>
<p:tagLst xmlns:a="http://schemas.openxmlformats.org/drawingml/2006/main" xmlns:r="http://schemas.openxmlformats.org/officeDocument/2006/relationships" xmlns:p="http://schemas.openxmlformats.org/presentationml/2006/main">
  <p:tag name="PA" val="v5.2.9"/>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5.xml><?xml version="1.0" encoding="utf-8"?>
<p:tagLst xmlns:a="http://schemas.openxmlformats.org/drawingml/2006/main" xmlns:r="http://schemas.openxmlformats.org/officeDocument/2006/relationships" xmlns:p="http://schemas.openxmlformats.org/presentationml/2006/main">
  <p:tag name="PA" val="v5.2.9"/>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6.xml><?xml version="1.0" encoding="utf-8"?>
<p:tagLst xmlns:a="http://schemas.openxmlformats.org/drawingml/2006/main" xmlns:r="http://schemas.openxmlformats.org/officeDocument/2006/relationships" xmlns:p="http://schemas.openxmlformats.org/presentationml/2006/main">
  <p:tag name="PA" val="v5.2.9"/>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7.xml><?xml version="1.0" encoding="utf-8"?>
<p:tagLst xmlns:a="http://schemas.openxmlformats.org/drawingml/2006/main" xmlns:r="http://schemas.openxmlformats.org/officeDocument/2006/relationships" xmlns:p="http://schemas.openxmlformats.org/presentationml/2006/main">
  <p:tag name="PA" val="v5.2.9"/>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8.xml><?xml version="1.0" encoding="utf-8"?>
<p:tagLst xmlns:a="http://schemas.openxmlformats.org/drawingml/2006/main" xmlns:r="http://schemas.openxmlformats.org/officeDocument/2006/relationships" xmlns:p="http://schemas.openxmlformats.org/presentationml/2006/main">
  <p:tag name="REFSHAPE" val="1114340052"/>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 name="KSO_WM_SLIDE_BACKGROUND_MASK_FLAG"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64">
      <a:dk1>
        <a:sysClr val="windowText" lastClr="000000"/>
      </a:dk1>
      <a:lt1>
        <a:sysClr val="window" lastClr="CCE8CF"/>
      </a:lt1>
      <a:dk2>
        <a:srgbClr val="EDE5CC"/>
      </a:dk2>
      <a:lt2>
        <a:srgbClr val="FFFFFF"/>
      </a:lt2>
      <a:accent1>
        <a:srgbClr val="C2B091"/>
      </a:accent1>
      <a:accent2>
        <a:srgbClr val="B8B497"/>
      </a:accent2>
      <a:accent3>
        <a:srgbClr val="AEB79D"/>
      </a:accent3>
      <a:accent4>
        <a:srgbClr val="A5BBA4"/>
      </a:accent4>
      <a:accent5>
        <a:srgbClr val="9BBEAA"/>
      </a:accent5>
      <a:accent6>
        <a:srgbClr val="91C2B0"/>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gICAiRmlsZUlkIiA6ICI3NTE3ODI1MTg0NiIsCiAgICJHcm91cElkIiA6ICI0MzkxNjM2MDYiLAogICAiSW1hZ2UiIDogImlWQk9SdzBLR2dvQUFBQU5TVWhFVWdBQUI2Y0FBQVA0Q0FZQUFBQ1JIZm5RQUFBQUNYQklXWE1BQUFzVEFBQUxFd0VBbXB3WUFBQWdBRWxFUVZSNG5PemRmWHpQOWVMLzhlZG5Gell6VmtOemNZWmM1SHJsTENGMVdLSDhLcHFJaElPY2RoTHBLTWRsSmVWeUhaYzFwdzVHaHVrTXRUREdSc0ptQ0hNMWxzaHN6UFdZMmZYbjk4ZSsrK1RqODluMjJmaWNLWS83N1hadVorL1gxZnYxK2ZRdWJudStYNitYd1dnMEdnVUFBQUFBQUFBQUFBQUFnSTBNQm9PaHRIMGM3REVSQUFBQUFBQUFBQUFBQUFCdVJUZ05BQUFBQUFBQUFBQUFBTEE3d21rQUFBQUFBQUFBQUFBQWdOMFJUZ01BQUFBQUFBQUFBQUFBN0k1d0dnQUFBQUFBQUFBQUFBQmdkNFRUQUFBQUFBQUFBQUFBQUFDN0k1d0dBQUFBQUFBQUFBQUFBTmdkNFRRQUFBQUFBQUFBQUFBQXdPNElwd0VBQUFBQUFBQUFBQUFBZGtjNERRQUFBQUFBQUFBQUFBQ3dPOEpwQUFBQUFBQUFBQUFBQUlEZEVVNERBQUFBQUFBQUFBQUFBT3lPY0JvQUFBQUFBQUFBQUFBQVlIZUUwd0FBQUFBQUFBQUFBQUFBdXlPY0JnQUFBQUFBQUFBQUFBRFlIZUUwQUFBQUFBQUFBQUFBQU1EdUNLY0JBQUFBQUFBQUFBQUFBSFpIT0EwQUFBQUFBQUFBQUFBQXNEdkNhUUFBQUFBQUFBQUFBQUNBM1JGT0F3QUFBQUFBQUFBQUFBRHNqbkFhQUFBQUFBQUFBQUFBQUdCM2hOTUFBQUFBQUFBQUFBQUFBTHNqbkFZQUFBQUFBQUFBQUFBQTJCM2hOQUFBQUFBQUFBQUFBQURBN2dpbkFRQUFBQUFBQUFBQUFBQjJSemdOQUFBQUFBQUFBQUFBQUxBN3dta0FBQUFBQUFBQUFBQUFnTjBSVGdNQUFBQUFBQUFBQUFBQTdJNXdHZ0FBQUFBQUFBQUFBQUJnZDRUVEFBQUFBQUFBQUFBQUFBQzdJNXdHQUFBQUFBQUFBQUFBQU5nZDRUUUFBQUFBQUFBQUFBQUF3TzRJcHdFQUFBQUFBQUFBQUFBQWRrYzREUUFBQUFBQUFBQUFBQUN3TzhKcEFBQUFBQUFBQUFBQUFJRGRFVTREQUFBQUFBQUFBQUFBQU95T2NCb0FBQUFBQUFBQUFBQUFZSGVFMHdBQUFBQUFBQUFBQUFBQXV5T2NCZ0FBQUFBQUFBQUFBQURZSGVFMEFBQUFBQUFBQUFBQUFNRHVDS2NCQUFBQUFBQUFBQUFBQUhaSE9BMEFBQUFBQUFBQUFBQUFzRHZDYVFBQUFBQUFBQUFBQUFDQTNSRk9Bd0FBQUFBQUFBQUFBQURzam5BYUFBQUFBQUFBQUFBQUFHQjNoTk1BQUFBQUFBQUFBQUFBQUxzam5BWUFBQUFBQUFBQUFBQUEyQjNoTkFBQUFBQUFBQUFBQUFEQTdnaW5BUUFBQUFBQUFBQUFBQUIyUnpnTkFBQUFBQUFBQUFBQUFMQTd3bWtBQUFBQUFBQUFBQUFBZ04wUlRnTUFBQUFBQUFBQUFBQUE3STV3R2dBQUFBQUFBQUFBQUFCZ2Q0VFRBQUFBQUFBQUFBQUFBQUM3STV3R0FBQUFBQUFBQUFBQUFOZ2Q0VFFBQUFBQUFBQUFBQUFBd080SXB3RUFBQUFBQUFBQUFHNFRHeHVyTDcvOFVwY3ZYemFWNWVibTZ1VEpreVgyTlJxTlZzdFRVMU9MN0pPYW1scGtQMXZGeGNVcE9EaFkrZm41WmVwdk5CbzFiOTQ4N2R1Mzc0N21BUUJGSVp3R0FBQUFBQUFBQUFEM3RTbFRwbWpxMUtsbVpidDI3VkpZV0pnY0hINkxVbGF1WEttaFE0ZHF5WklseXMzTnRSZ25OemRYSDMzMGtmNzk3MzliMUIwOWVsU0RCZzNTd29VTExlcnk4dkkwWWNJRWpSbzE2bzRDNmoxNzltajU4dVZsRHFlenNySVVIaDZ1WDMvOXRjeHpBSURpT0pYM0JBQUFBQUFBQUFBQUFNckxsU3RYOU1NUFA2aFRwMDVtNWFkUG41YUhoNGNlZU9BQlUxbXZYcjEwNmRJbGhZU0VLQzR1VHVQR2pWUHQyclZOOVU1T1RxcFdyWnBXcjE2dEprMmF5TS9QejFUWHBFa1RQZm5ra3dvTkRaV25wNmY4L2YxTmRXRmhZVHAxNnBSR2pod3BnOEZnTm8vQmd3Y3JLU21weVBsdjJyVEo5SE5oc08zbzZGaktiNkhBeFlzWEpVblZxMWN2VTM4QUtBbmhOQUFBQUFBQUFBQUF1Rzl0MkxCQitmbjU2dGF0bTZuTWFEVHE1NTkvVnJObXpjemFWcWhRUWUrODg0NmFObTJxV2JObWFlZk9uZXJWcTVkWm03ZmVla3ZIamgzVHJGbXo5TWdqajVqQ2E0UEJvRkdqUmlrcEtVbGJ0MjdWaXkrK0tHZG5aNTA2ZFVwTGxpelJpeSsrcUs1ZHUxck1yM2Z2M3JwMjdacE5ueVUvUDE4R2c4RWk0TDVWNTg2ZFN4eG40c1NKeGRZN096dHIvZnIxTnMwSkFHNWxNTjdwQVFZQUFBQUFBQUFBQUFDL1UvMzY5Wk9qbzZQR2pCbGpLcnQ0OGFJbVRacWtUcDA2bVlYV3QwcEpTVkd0V3JWTTEzWHIxcFdibTVzazZjeVpNL3I3My8rdXBrMmJLakF3VUZGUlVhWjJhV2xwcWx5NXNtbTc4TkRRVUYyOGVGRi8vL3ZmNWVSVXNLYnc0WWNmVnYzNjlXMmEvNzU5KzNUa3lCRkpVa3hNakk0ZlA2Ni8vdld2RnUyNmR1MHFUMDlQUlVSRUZEblc2dFdyZGVyVUtibTR1T2pOTjkrVXM3T3oxWGFPam83cTBxV0xUZk1EOE1kbEtPNU5tS0w2RUU0REFBQUFBQUFBQUlEN2xTMHJpVzB4YTlZc3RXalJ3blFkR3h1ckJnMGFxSHIxNnFXK1IvLysvVFZnd0FDYjJuNzU1WmNLQ3d1enFWMXhnWGRDUW9KR2pCaWhGMTk4VVpHUmtYcjY2YWMxYXRTb1lsZGhBN2kvRVU0REFBQUFBQUFBQUFDVXdxRkRoeXpLRml4WW9KOS8vbGxUcDA2MU9aeXRYNysrYWVXMExiNysrbXN0WGJwVUd6ZHVOSzJpdmxPZmZmYVpmdnp4UjMzMzNYZW1zb2lJQ00yY09WT0xGaTJTdDdlMzFYN256cDNUeUpFajVlRGdvSVVMRjJybnpwMmFNbVdLL3QvLyszOGFNV0xFWFpzZmdEK1dzb1RUbkRrTkFBQUFBQUFBQUFEdVc3ZXVkcGFrbkp3Y25UeDVVbi8rODUvVnNtWExVbzIxWThjT1hieDQwWFRkdlh2M0l0c1dyaDBzTHR2NStlZWZGUjhmWCtKOWUvVG9JVW5LemMyMTJJbzdKeWRIa2t4Ymh0OXUvLzc5bWp4NXNxNWV2YXBwMDZiSnhjVkZmbjUrdW5yMXFvS0NncFNjbkt6Um8wZXJldlhxSmM0REFFcENPQTBBQUFBQUFBQUFBUEIvNHVMaWxKR1JvV3JWcWlrMk5yYll0ZzRPRG5yaWlTZE0xNnRYcnpZTGs0c0xwL1B5OGtxY1MzeDh2T2JQbjE5aXU4Sncrc2FORzNKMWRUV3J5ODNObFNTTDBQclNwVXRhc21TSk5tellvSW9WSzhyTHkwdEJRVUdhT0hHaXZMMjk1ZS92THc4UEQ4MmNPVk9EQnc5V256NTk5UExMTDZ0U3BVb2x6Z2NBaXNLMjNnQUFBQUFBQUFBQUFQL253dzgvVkV4TWpFMXRIUndjdEhIalJvdnk0T0JnTFYrK1hKczJiZEtFQ1JPMGE5ZXVVczlqMDZaTlp0Y0xGaXpRcWxXcnRHelpNbmw2ZWxydE0zejRjT1htNXBvRjJpdFhydFNDQlFzVUZoWW1EdzhQSFQ5K1hHdlhybFZVVkpTeXM3UFZ1blZyalJneFFpNHVMaG8zYnB5U2s1TTFmdng0VStpZWxKU2t6ejc3VEVlT0hKR2JtNXM2ZHV3b1B6OC90V2pSb3NqVjJBRHVEMnpyRFFBQUFBQUFBQUFBVUVZcEtTbUtqWTFWaHc0ZEZCc2JxNEVEQityNTU1KzNhSmVWbGFXLy9lMXZSWjdoZkt0WFhubEZmL25MWHl6S1EwTkRsWm1acVlFREI1WTRodEZvMU5hdFcvWDAwMDhYR1V4TDBwa3paOVNxVlN1enNzS1YweFVxVk5EYXRXczFaODRjU1ZMejVzM1Z2MzkvK2ZyNm10b0dCZ1pxN05peHlzek1OSlY1ZTN0cjl1elordUdISDdSOCtYS3RYNzllMjdadDB4ZGZmS0ZhdFdxVk9IY0F1QlhoTkFBQUFBQUFBQUFBZ0tULy92ZS9rcVJCZ3diSjFkVlZFUkVSZXZubGx5MVdDSC8zM1hlNmZ2MjZYbi85OVJMSHZEMHNsZ3JDN2FDZ0lMbTd1NnRGaXhZbGhyd0hEeDVVYW1xcXhvNGRxNXljSEMxZXZGZ05HemFVbjUrZnFVMUtTb3JTMDlOVnIxNDlpM3RKQmVIMGM4ODlwNU1uVDZwejU4NXEwcVNKeFgxKy9mVlhqUm8xeWlKME54Z002dGl4b3pwMjdLaURCdzhxT3p1YllCcEFtVGlVOXdRQUFBQUFBQUFBQUFES1cwcEtpaUlpSXZUVVUwK3BkdTNhNnQrL3Y4NmRPNmZRMEZDemRvbUppUW9KQ2RGVFR6MWxkdDUwYWF4Y3VWSTNidHhRZW5xNjNucnJMVVZHUmhiYmZ0MjZkV3JTcEltYU4yOHVaMmRuN2RtelI0c1hMMVorZnI2cHpVOC8vU1JKYXRteXBWbmZtemR2eXRIUlVZNk9qbkoyZHRidzRjUGw3T3lzTTJmT1NKSWlJaUwwM252dlNaSkNRa0wwN3J2djZ1REJneFp6T0hueXBGYXNXS0dXTFZ1YXJiWUdnTklnbkFZQUFBQUFBQUFBQVBlOXVYUG55c0hCUVVPR0RKRWtlWGw1YWZEZ3dmcjY2NisxWmNzV1NkSzVjK2MwWWNJRVZhMWFWZSsrKzI2WjdoTVpHYW1Ra0JDMWF0VktTNVlzVWZQbXpSVVlHS2dwVTZZb0l5UERvdjNseTVlMWJkczJ2ZnJxcTZheW5qMTdLaVVsUlZGUlVhYXk2T2hvVmE1YzJTS2N6c2pJa0l1TGkxblovUG56TlhMa1NPWG41K3ZjdVhPS2o0K1hKSTBmUDE0MWE5YlVtREZqVE9kdUYyNEx2bTNiTmkxYXRFZ3JWNjRzMCtjR0FJbHdHZ0FBQUFBQUFBQUEzT2ZXcjErdnZYdjNxbWZQbm1iYlZiL3l5aXQ2OXRsbk5YWHFWQzFhdEVqdnZ2dXU4dkx5OU9tbm44ckR3Nk5VOTdoKy9icG16NTZ0d01CQVBmend3NW93WVlJOFBEdzBlZkprRFJnd1FGdTNidFhRb1VOMTRzUUpzMzRMRnk1VTdkcTE5ZFJUVDVuS09uVG9JSGQzZDYxY3VWSkdvMUhIamgzVHdZTUg1ZWZuWjdFRmVXWm1wbHhkWFUzWGx5NWRVbng4dlB6OC9PVGdZQjRUVmFwVVNWT25UbFc5ZXZWTTR5eFlzRUR2dmZlZVhuLzlkYlZ2MzE0TEZ5N1V0bTNiU3ZYWkFhQVFaMDREQUFBQUFBQUFBSUQ3Vm1KaW9vS0NndFNnUVFQMTc5L2ZvdjRmLy9pSGpoMDdwaFVyVmtpU1B2NzRZNHR6blcrWGxwWm05bk5ZV0ppKy8vNTczYmh4UTUwN2Q5YXdZY1BrNXVZbXFlQTg1Lzc5Kyt1UlJ4N1IxS2xUOWM0NzcraXJyNzVTN2RxMUZSMGRyY2pJU05XdlgxOGZmdmlocmw2OXFpdFhydWpxMWF2S3lzcFNlbnE2WW1KaUZCWVdKa2RIUi9YcTFjdGlMaGtaR2FaN1NRWGJlQnVOUmozMzNITlc1MTY1Y21WOS92bm5NaGdNa3FUVTFGUWxKU1hKeWNsSlk4YU0wYkJod3pSanhneDVlWG1wY2VQR3hYKzVBSEFid21rQUFBQUFBQUFBQUhCZlNrbEowWVFKRStUbzZLZ1BQdmhBenM3T3BycTB0RFJGUmtacXpabzF1bkRoZ3RxMmJhdWpSNDlxMHFSSjZ0U3BrN3AzNzY1R2pScVpqV2MwR2hVY0hLeDE2OWJKWURCbzNyeDVHang0c0E0ZlBxeW1UWnVxWDc5K2F0Njh1ZFc1dEduVFJ2UG16Vk4wZExScTE2NHRTV3JVcUpFOFBEems2T2dvU1dyWXNLR3FWcTJxcWxXclNwTEN3OE8xWXNVS0pTUWs2TlZYWDFXTkdqVXM1cE9VbEdScW41bVpxVysvL1ZZK1BqNnFYNysrSkpsV1QrZm01cHBXU3hjRzA1TDB5eSsvcUc3ZHVwSWtWMWRYZmZqaGgvcmdndytVbFpWVmhtOGN3UDJPY0JvQUFBQUFBQUFBQU54M2pFYWpQdnJvSTEyL2ZsMmZmUEtKYXRldXJjdVhMMnZYcmwzYXZuMjc5dTdkcTd5OFBEMzIyR01hTjI2Y1dyUm9vZlQwZEMxZHVsVGZmLys5Tm03Y3FMcDE2K3JKSjU5VWl4WXQ1T1BqbzZDZ0lFVkVSTWpmMzEvTm1qWFQxS2xUdFh2M2JqMzc3TE5xM0xpeEhCMGRsWmlZYUJiK0dvMUc1ZWZuS3o4LzMzUy92WHYzNnVHSEg1YTN0N2ZDd3NLSy9Bd1ZLbFRROU9uVFZhOWVQUTBZTUVCU1FXQjk5T2hSdWJtNTZlVEprMHBOVGRVenp6d2pTVHAvL3J5OHZiMzF5aXV2bU1Zb0RMVG56cDJycGsyYm1zMHJJU0ZCS1NrcGV1R0ZGMHpsZGVyVVVYQndzTVdXNEFCZ0M0UFJhRFNXOXlRQUFBQUFBQUFBQUFEKzErTGk0cFNUazZQMjdkdHI4K2JObWo1OXVpU3BZc1dLNnRpeG8xNTY2U1dMMWRHU2RPSENCWVdGaFduRGhnM0t5TWhRZ3dZTk5HdldMQVVIQit2eTVjc2FQMzY4REFhRGpoNDlxcENRRVAzMDAwL0t6YzIxZVY0dUxpNWF2bnk1cWxTcFVtU2JtemR2YXVEQWdUSWFqWm85ZTdicHJPenc4SEI5L3Zubk1ocU5NaGdNYXQyNnRjYVBIMisydGZldHNyT3pOWDM2ZE1YRXhDZ25KOGVzenMzTlRlM2F0ZE0vL3ZFUHViaTQyRHgvQVBjSHc2MXYydGphaDNBYUFBQUFBQUFBQUFCQVdySmtpZXJXcmF0MjdkclpGTVptWm1acSsvYnQ4dkh4MFVNUFBhUzB0RFM1dXJwYTlNM056VlZxYXFveU1qS1VsNWVuL1B4OEZjWXpoU0d5VkxDZHRvT0RnOXpjM0ZTblRwMFM3NStZbUtnS0ZTcVl0dDIrL1o0T0RnNnNjQVpnTjRUVEFBQUFBQUFBQUFBQUFBQzdLMHM0emVzeUFBQUFBQUFBQUFBQUFBQzdJNXdHQUFBQUFBQUFBQUFBQU5nZDRUUUFBQUFBQUFBQUFBQUF3TzRJcHdFQUFBQUFBQUFBQUFBQWR1ZFUzaE1BQUFBQUFBQUFBQUQzaWN3VUtUTlp4dnpzOHA0SnlwSEIyVU9xM0tLOHB3R2dIQkJPQXdBQUFBQUFBQUFBK3pIbXlwaThRc1pmdjVMU2o1YjNiSEFQTUhvK0tZZlc0ZVU5RFFEbGdIQWFBQUFBQUFBQUFBRFlSL1lsNWUvckwxMk5LKytaQUFEdUFZVFRBQUFBQUFBQUFBRGc3c3U5cnZ3OS90TDFJNytWT2JoSTdvMGxKL2Z5bXhmS25hRnl5L0tlQW9CeVFqZ05BQUFBQUFBQUFBRHVPbVBDK04rQzZRclZaV2c2UlFhdmJwTEJzWHduQmdBb053YWowV2dzNzBrQUFBQUFBQUFBQUlBL2tJeGZsUDlqRzBsR3llQWtoM2JSVXVWbTVUMHJBTUJkWkRBWURLWHQ0MkNQaVFBQUFBQUFBQUFBZ1B1WDhld3FTUVZyNHd5MVh5T1lCZ0JJSXB3R0FBQUFBQUFBQUFCMzI2M25URC93ZVBuTkF3QndUeUdjQmdBQUFBQUFBQUFBZDVVeDU5SnZGeFhybE45RUFBRDNGTUpwQUFBQUFBQUFBQUJnUjBRUkFJQUMvSWtBQUFBQUFBQUFBQUFBQUxBN3dta0FBQUFBQUFBQUFBQUFnTjBSVGdNQUFBQUFBQUFBQUFBQTdJNXdHZ0FBQUFBQUFBQUFBQUJnZDRUVEFBQUFBQUFBQUFBQUFBQzdJNXdHQUFBQUFBQUFBQUFBQU5nZDRUUUFBQUFBQUFBQUFBQUF3TzRJcHdFQUFBQUFBQUFBQUFBQWRrYzREUUFBQUFBQUFBQUFBQUN3TzhKcEFBQUFBQUFBQUFBQUFJRGRFVTREQUFBQUFBQUFBQUFBQU95T2NCb0FBQUFBQUFBQUFBQUFZSGVFMHdBQUFBQUFBQUFBQUFBQXV5T2NCZ0FBQUFBQUFBQUFBQURZSGVFMEFBQUFBQUFBQUFBQUFNRHVDS2NCQUFBQUFBQUFBQUFBQUhaSE9BMEFBQUFBQUFBQUFBQUFzRHZDYVFBQUFBQUFBQUFBQUFDQTNSRk9Bd0FBQUFBQUFBQUFBQURzam5BYUFBQUFBQUFBQUFBQUFHQjNoTk1BQUFBQUFBQUFnSEszWmNzV2hZU0V5R2cwM3ZXeFUxTlR0WHIxYWlVbko5LzFzVzhWRnhlbjRPQmc1ZWZubDZtLzBXalV2SG56dEcvZnZyczhNOWppOS9nTTJtT3VVVkZSV3JCZ3dWMGZGd0FreWFtOEp3QUFBQUFBQUFBQVFIUjB0STRmUDY1Ky9mcVp5cTVldmFyRXhFU2IrdnY2K3NyQndmcDZySVNFQk0yZlAxK2VucDZxWGJ2MlhabXZOWHYyN05HYU5XdlV2My8vSXVkU25LeXNMSVdIaDh2YjIxdXRXcld5d3d4Um5IdjVHY3pPenRibHk1ZDE5dXhablRselJxZE9uZEx4NDhlVm5KeXNoUXNYS2owOXZkaitWYXBVa1llSGgwMzMyck5uanpadjNxekhIMzljanozMldLbm5DZ0RGSVp3R0FBQUFBQUFBQUpTNzVPUmsxYTFiMTZ6czhPSERtamh4b2szOXc4UERWYkZpUmF0MUtTa3BrbFNtVUhEdzRNRktTa29xc243VHBrMm1ud3RYc1RvNk9wYjZQcEowOGVKRlNWTDE2dFhMMUI5MzVsNTlCamR2M3F6cDA2ZExrZ3dHZzZwVnE2WmF0V3FwUVlNRzh2UHowOUdqUi9YUlJ4OFZPMGIvL3YwMVlNQUFtKzQzZVBCZy9mREREL3J4eHg4SnB3SGNkWVRUQUFBQUFBQUFBSUJ5bFplWHA3Tm56NnAxNjlabTViNit2bHF5WkVtUi9aWXRXNmJJeUVqNSt2ckt4Y1ZGbVptWldyVnFsVVc3Mk5oWVNkSzJiZHNVRnhkbjA1emF0bTJyQmcwYXFIZnYzcnAyN1pwTmZmTHo4MlV3R0dRd0dJcHMwN2x6NXhMSEtTa01kWFoyMXZyMTYyMmFFMnh6THorRGhkdkVmL25sbDZwVHA0NmNuSnlVa1pHaG5Kd2MwMnJvVFpzMjZkaXhZeG8yYkpobXpweXBsaTFiU2lwNFlhSkxseTV5ZFhVMWpXdkxNeWdWaE8zaDRlSEZ0cm4xNVF3QXNBWGhOQUFBQUFBQUFBQ2dYQnc4ZUZDSER4L1dqUnMzbEp1YnE3Tm56eW8wTk5SVTM2ZFBIOVdxVmN1aVgyNXVybWJObXFYSXlFaDE3ZHBWSTBhTWtJT0Rnekl5TXJSNDhlSWk3M2ZyMkNYeDlQUlVnd1lOOU54enp4WGJidCsrZlRweTVJZ2s2ZGl4WTVJS0FzdmJkZTNhVlo2ZW5obzVjbVNSWTYxZXZWcW5UcDJTaTR1TDNuenpUVGs3TzF0dFY5YVYyYkQwZTNnR0N6MzAwRU55Y25LUzBXalVlKys5SjNkM2Q4MllNY1AwTWtUaHludFBUMDlUbit6c2JFa3lDNmZmZlBOTm0rY0FBSGNiNFRRQUFBQUFBQUFBb0Z6czJiTkh5NWN2TjEzSHhNUW9KaWJHZE4yblR4K0xQdW5wNmZyNDQ0OTE0TUFCRFJvMFNIMzc5alhWZVhwNldxemt6TXJLVXZmdTNkV3hZMGVOR1RQbXJuK0d1TGc0aFlXRm1aVlpDeWZidFdzblQwOVBkZTNhMWVvNENRa0pPbjM2dExwMTY2Ykl5RWdsSkNSbzFLaFJ4YTdDeHAzN1BUNkRCb05CL2ZyMTA4U0pFeFVhR3FyWFhudE5raFFmSHk5M2QzZlZyRm5UMVBiR2pSdVNaTGJkZUs5ZXZlNTREZ0JRVm9UVEFBQUFBQUFBQUlCeU1XalFJQTBhTkVoTGxpeFJhR2lvd3NQRDVlenNyRldyVmlra0pNUnFuOURRVU8zZnYxL2p4bzJUbjU5ZmlmYzRldlNvOHZMeTFLSkZpN3M5ZlVsU1FFQ0FBZ0lDSkVtZmZmYVpmdnp4UjMzMzNYZW0rb2lJQ00yY09iUElWZENTZE83Y09VMmFORW5WcTFmWG0yKytxUll0V21qS2xDbHlkblkycmNpRmZmd2Vuc0hDczh6ejh2SzBhOWN1UlVWRmFlZk9uWktrcjcvK1d1M2F0VlAxNnRXMWVmTm1QZjMwMDJiUFMycHFxaVNwY3VYS1ptT21wNmZMMzkrL1RQT1JwSkNRRUhsNWVaVzVQNEQ3RitFMEFBQUFBQUFBQUtCY0pTWW02dUdISHpZRnVKY3VYVksxYXRXc3RzM0x5NU1rbTBKQnFXRGJiYW5nbk9ZREJ3NlUyTDUrL2ZxbUlPL25uMzlXZkh4OGlYMTY5T2docVdDcjU5dEQ2SnljSEVtU2s1UDFYOGZ2Mzc5Zmt5ZFAxdFdyVnpWdDJqUzV1TGpJejg5UFY2OWVWVkJRa0pLVGt6VjY5R2hWcjE2OXhIbWc3TzdWWjFDU2twS1NKRWtEQnc1VWVucTZhdFNvb2I1OSs2cGp4NDZhTUdHQ1RwdzRvZVhMbHlzckswdDkrL2JWTjk5OG93b1ZLc2pKeVVucjE2K1hrNU9UbWpScFluWVBWMWZYWXJlWUwwbVZLbFhLM0JmQS9ZMXdHZ0FBQUFBQUFBQlFyaElTRXRTaFF3ZlRkWEp5c3RuV3hIZGk5Kzdka2dwV05kdGl5cFFwYXQyNnRhU0NiWkxuejU5ZllwL0NjUHJHalJ0bVovdEtCWUcxSkl2USt0S2xTMXF5WklrMmJOaWdpaFVyeXN2TFMwRkJRWm80Y2FLOHZiM2w3Kzh2RHc4UHpadzVVNE1IRDFhZlBuMzA4c3N2cTFLbFNqWjlEcFRPdmZvTVN0S3Z2LzRxU1dyUm9vVmVldWtsdFc3ZDJyVGQrK2VmZjY3QXdFRHQyTEZEWThlT1ZZMGFOWFRvMENIVDF1VHU3dTRhTVdLRUhuamdBYk43T0RrNUZibkZQQURZRStFMEFBQUFBQUFBQUtEY25ENTlXbWxwYVdaYkhwODRjVUxQUFBPTU9uZnVYR1MvMit1OHZMd3N0bUZPU1VsUlltS2lmSHg4RkI4ZnI0Q0FBTFZwMDhicWVFRkJRZHE3ZDY5cTE2NXRLdXZSbzRjcGVGNndZSUZXclZxbFpjdVd5ZFBUMCtvWVY2OWV0ZGcrdVhEbGRHRTRmZno0Y2ExZHUxWlJVVkhLenM1VzY5YXROV0xFQ0xtNHVHamN1SEVhTm15WXhvOGZyeWVlZUVMUFBQT01HalZxcE04KysweUxGeS9XTjk5OG80NGRPOHJQejA4dFdyUW9jalUyU3VkZWZnWWxhZXpZc1RwMDZKQmF0bXdwU2NyTXpEVFZHUXdHMWFwVlMyUEdqRkhidG0xMTgrWk5qUjA3VmthalVYbDVlWEp5Y3JLNnBUemJlZ01vTC96SkJRQUFBQUFBQUFBb04vdjM3NWZCWU5Camp6MG1xZUQ4NWRUVVZEVnUzRmpEaGcyemFMOWp4dzd0MjdmUG9zN056YzJpYlhSMHRDUnB5SkFoQ2d3TTFKNDllOVN6WjArTGRtbHBhWXFQajFmcjFxMVZxMVl0aTNxajBhaXRXN2ZxNmFlZkxqS1lscVF6Wjg2b1ZhdFdabVdGSzZjclZLaWd0V3ZYYXM2Y09aS2s1czJicTMvLy92TDE5VFcxRFF3TTFOaXhZODNDUjI5dmI4MmVQVnMvL1BDRGxpOWZydlhyMTJ2YnRtMzY0b3N2ck00VnBYZXZQNE51Ym00NmUvYXN4bzhmWDZiUDk4WWJiNmhQbno1bVphNnVyaG8xYWxTWnhwUFkxaHRBMlJGT0F3QUFBQUFBQUFES1RWSlNraHdkSFJVZkg2OE9IVHBveDQ0ZGNuQndrSStQajhVcVpLa2dPTnkzYjUrNmQrOWU3TGg1ZVhsYXQyNmR2TDI5MWJScFUvWG8wVU56NXN6Ui92MzdUU0Zrb1VXTEZpa25KMGY5K3ZXek90YkJnd2VWbXBxcXNXUEhLaWNuUjRzWEwxYkRoZzNOemh4T1NVbFJlbnE2NnRXclo5WTNLeXRMVWtFNC9keHp6K25reVpQcTNMbXp4Um5BVXNIMnphTkdqWkszdDdkWnVjRmdVTWVPSGRXeFkwY2RQSGhRMmRuWkJOTjMwZS9oR1N3VUhCd3NGeGNYczdMdnYvOWVLMWFzMFBMbHl5M2E5KzNiMStvNFRrNU82dEtsUzdIM0FnQjdJSndHQUFBQUFBQUFBSlNiZ0lBQXBhZW42OU5QUDFWQ1FvSmlZMlAxNktPUFdnMEZTeU02T2xvWEwxN1UwS0ZESlVuUFAvKzh3c0xDTkh2MmJBVUZCWmxXdWU3WXNVTVJFUkhxMUttVG1qWnRhbldzZGV2V3FVbVRKbXJldkxra2FjK2VQZHErZmJzNmRPZ2dCd2NIU2RKUFAvMGtTYWF0bHd2ZHZIbFRqbzZPcHY4Tkh6NWNKMDZjMEprelovU25QLzFKRVJFUjJyeDVzLzcxcjM4cEpDUkV4NDRkMDhTSkV5M0dPWG55cEdKalkvWGFhNi9kMGZjQ1M3K0haN0JRMWFwVlZiRmlSYk95d25HcVY2OWVxdmtkUFhwVXAwNmRLbFVmU2FwWHIxNko4d1NBb2hCT0F3QUFBQUFBQUFES2paT1RrMGFQSHEwYU5XcVl6dXN0YWZWb1NYSnpjN1YwNlZKVnFWSkZYYnQyTmJ2UHUrKytxNmxUcCtxamp6N1MwYU5ITlgzNmROV3NXVk52di8yMjFiRXVYNzZzYmR1MmFkeTRjYWF5bmoxN2FzYU1HWXFLaWpLZE94d2RIYTNLbFN0YmhNb1pHUmtXSzEzbno1K3YwNmRQS3pRMFZPZk9uVk44Zkx3a2FmejQ4Um85ZXJUR2pCbWpDUk1tcUYyN2Rzck56WldUazVPMmJkdW1rSkFRT1RnNHFIZnYzbmYwL2NEY3ZmNE0zdXJNbVROeWRYVTFLMHRMUzVOVXNBSzhOTFpzMmFJMWE5YVVxbzhrK2Z2N0UwNERLRFBDYVFBQUFBQUFBQUJBdWZQMzkxZDRlTGl1WGJ1bVpjdVdxV25UcG1YZXVucmx5cFU2ZS9hc0FnSUN6SUs4cGsyYmF2anc0Wm96WjQ3ZWYvOTlKU1lteXQzZFhaOSsrcWtxVmFwa2RheUZDeGVxZHUzYWV1cXBwMHhsSFRwMFVGQlFrRmF1WEtsT25UcnArUEhqT25qd29McDE2eVluSi9OZnUyZG1acHJONGRLbFM0cVBqNWUvdjc5cDFYV2hTcFVxYWVyVXFSb3pab3hwbkFVTEZpZ3hNVkhUcDAvWHlaTW50WERoUXRXc1dWTi8rY3RmeXZUZG9HajM2ak40cThKVjJOWU1Iank0VEhQZHRHbVR6VzBMWDhZQWdMSWluQVlBQUFBQUFBQUFsS3U4dkR4Tm16Wk5tWm1aQ2dnSVVIQndzTjU1NXgxTm5qeFpqUnMzTHRWWUowNmMwTEpseStUdDdhMlhYMzdab3I1ZHUzWmFzMmFORGg4K0xFbDY3YlhYTE01NExoUWRIYTNJeUVqVnIxOWZIMzc0b2E1ZXZhb3JWNjdvNnRXcnlzcktVbnA2dW1KaVloUVdGaVpIUjBmMTZ0WExZb3lNakF6VHRzdVNGQkVSSWFQUnFPZWVlODdxUFN0WHJxelBQLzljQm9OQmtwU2FtcXFrcENRNU9UbHB6Smd4R2pac21HYk1tQ0V2TDY5U2Z6Y28ycjM2RE40dVBEemNZbHZ2ME5CUUxWeTQwR3JJVEpnTTRGNURPQTBBQUFBQUFBQUFLRGQ1ZVhrS0RBelU3dDI3TldyVUtIWHAwa1VOR3piVTVNbVRUUUh0cmZMejg0c2NLeTB0VFpNbVRWSitmcjcrK2M5L21xMWlQbi8rdk5hc1dZdFAyRzRBQUNBQVNVUkJWS08xYTljcUt5dExIVHQyVkh4OHZMNzQ0Z3Z0MkxGRFBYcjBVSnMyYmN4V016ZHExRWdlSGg1eWRIU1VKRFZzMkZCVnExWlYxYXBWSlJVRWhTdFdyRkJDUW9KZWZmVlYxYWhSdzJ3K1JxTlJTVWxKcHZhWm1abjY5dHR2NWVQam8vcjE2MHVTNlg2RjIzZExNdnZjdi96eWkrcldyU3RKY25WMTFZY2ZmcWdQUHZoQVdWbFpObjdES01tOS9Bd0N3QjhONFRRQUFBQUFBQUFBb0Z5a3A2ZHJ5cFFwMnIxN3Q5NTQ0dzExNmRKRmt2VFlZNDlwNmRLbGNuVjFWWEp5c2s2Y09LSEtsU3NySnlkSHNiR3hldkRCQjYyT3QyREJBcVdrcEdqbzBLRnEwcVNKMHRQVHRXdlhMa1ZGUldudjNyM0t6ODlYeTVZdE5XVElFRFZyMWt6cDZla0tEZzdXK3ZYcnRYLy9mbmw0ZUtodDI3Ynk4ZkhSbzQ4K0ttOXZiNFdGaFJVNS93b1ZLbWo2OU9tcVY2K2VCZ3dZSUtrZ3NENTY5S2pjM054MDh1UkpwYWFtNnBsbm5wRlVFRTU2ZTN2cmxWZGVNWTFSR0dqUG5Udlg3QnhmbzlHb2hJUUVwYVNrNklVWFhqQ1YxNmxUUjhIQndRU1lkOG05L2d4NmVYbVpqZCt0VzdjaVAwdFpWMG16dWhyQS94TGhOQUFBQUFBQUFBQ2dYRnk4ZUZHSERoM1NzR0hEMUwxN2Q3TzZ3bk42TDF5NG9FOCsrY1JVN3Vqb3FHSERobGtkYjhDQUFhcFZxNWI4L2YxMS92eDVEUm8wU05uWjJYSndjRkM3ZHUzVW8wY1ArZmo0bU5xN3U3dHIrUERoZXZYVlYvWHR0OTlxdzRZTjJyaHhvNktpb2pScjFpeUxZUEJXTjIvZTFGZGZmYVVISG5oQUgzLzhzVnhjWEV4MVVWRlJNaHFOTWhnTWV1S0pKOVNuVHg5SkJjSHlyRm16ek1ieDgvTlRYRnljTm0vZXJJaUlDTE02TnpjM1BmdnNzeGJmRGNIMDNmTjdld2FEZ29MTXpyQXVpUzNuVUk4Y09kTG04V2JPbkdseld3Q3d4bUEwR28zbFBRa0FBQUFBQUFBQXdQM3B5cFVyUmE1Q2xhU2NuQnlkUG4xYXVibTVrZ3BXR250NGVOZzA5bmZmZmFlY25CejUrZm1adHRZdVRrNU9qdUxpNHBTZG5TMC9QNzhTMnljbUpxcENoUXFtYmJkdmxadWJLd2NIaC9zMlNNN2YzVTI2dkZPU1pHajluUXllN2N0NVJrWDdQVHlEdi96eWkvYnYzNjl1M2JxWmJSVmVrb2lJQ0RWdTNOaTBqZnl0bGl4Wm9uWHIxdW1iYjc2eGVieCsvZnJwK2VlZlY3OSsvV3p1QStDUHkyRHQ3SU9TK2hCT0F3QUFBQUFBQUFDQXUrbjNGRTREQU1xbUxPSDAvZm5LRmdBQUFBQUFBQUFBQUFEZ2Y0cHdHZ0FBQUFBQUFBQUFBQUJnZDRUVEFBQUFBQUFBQUFBQUFBQzdJNXdHQUFBQUFBQUFBQUFBQU5nZDRUUUFBQUFBQUFBQUFBQUF3TzRNUnFQUldONlRBQUFBQUFBQUFBRFlXY1l2TXA1ZEpWMC9JbVBPcGZLZURmN1hzbEtrakZQL2QyR1FESFpldTVhZjk5dlA3ZzJrQ2w3MnZSOStWd3lWVzhyUVpISjVUd1BBSFRJWURJYlM5bkd5eDBRQUFBQUFBQUFBQVBlSTNPc3lKb3lUTVRsVUVtdVY3bGRHU1laYnI0eDVSVGUrMi9kT1B5R0RUdnpQN29kN24vbnpDT0IrUWpnTkFBQUFBQUFBQUg5VTJaZVV2OGRmdW42a3ZHY0NBQUJBT0EwQUFBQUFBQUFBZjBqR1hPWHY2LzliTUcxd2txSDJhOUlEajBzVjYwaXk4N2JPdUtjWU1rOHBQeld5NE1LaGdsU2hxbjN2ZDNyQmJ6ODMra0NHQng2MzYvM3crMkp3OWlqdktRQW9KNFRUQUFBQUFBQUFBUEFIWkV4ZUlWMk5LN2lvVUYwT2o2K1NLamNyMzBtaEhMV1hZNjNYLzJkM3kwOC9JbDNlS1VreVBQQzRESjd0LzJmM0JnRGN1M2cxRGdBQUFBQUFBQUQrZ0l5L2ZtWDYyZEIwQ3NFMEFBQW9kNFRUQUFBQUFBQUFBUEJIazVraXBSOHQrTm5SVlFhdmJ1VTdId0FBQUJGT0F3QUFBQUFBQU1BZlQyYnliejlYZWtReU9KYmZYQUFBQVA0UDRUUUFBQUFBQUFBQS9NRVk4N04vdTNCeUw3K0pBQUFBM0lKd0dnQUFBQUFBQUFBQUFBQmdkNFRUQUFBQUFBQUFBQUFBQUFDN0k1d0dBQUFBQUFBQUFBQUFBTmdkNFRRQUFBQUFBQUFBQUFBQXdPNElwd0VBQUFBQUFBQUFBQUFBZGtjNERRQUFBQUFBQUFBQUFBQ3dPOEpwQUFBQUFBQUFBQUFBQUlEZEVVNERBQUFBQUFBQUFBQUFBT3lPY0JvQUFBQUFBQUFBQUFBQVlIZUUwd0FBQUFBQUFBQUFBQUFBdXlPY0JnQUFBQUFBQUFBQUFBRFlIZUUwU3BTZW5xNnZ2LzVhU1VsSjVUMlZjck4xNjFaOStlV1hkelRHaVJNbmlxekx6czdXOGVQSFN4eGp5NVl0Q2drSmtkRm92S081V0pPYW1xclZxMWNyT1RuNXJvLzllemR0MmpSRlJVWFozSDdCZ2dXS2k0dXo0NHdBQUFBQUFBQUFBQUIrZjV6S2V3SzQ5LzM0NDQ5YXVuU3BxbFNwb3J5OFBKdjdWYWhRUWJWcTFUSmRkKzdjdWN4ejJMUnBrMFZaYWNMQzIxV3FWRWx0MjdhMUtJK05qVlhMbGkxVnFWSWxzL0xkdTNjck1qSlNBUUVCRm4yU2twS1VscGFtRmkxYUZIbS9EUnMyYU9iTW1ab3dZWUwrOHBlL1dOUXZYYnBVSzFldTFOU3BVK1hyNjF2a09OSFIwVHArL0xqNjlldG5LcnQ2OWFvU0V4T0w3SE1yWDE5Zk9UaFlmeWNsSVNGQjgrZlBsNmVucDJyWHJtM1RlSktLZldtaFJvMGFjbkp5MHZuejUvWExMNy9vNk5HalNrdEwwNXR2dnFsejU4Nlp0YTFUcDQ2Y25aMU4xM0Z4Y2NyTXpMUjVIdFlVZnRkcjE2NjFxYjJqbzZPNmR1MXFVUjRWRmFVcVZhcm8yV2VmdFdtY2xTdFhLaTh2VDA4ODhZVHRrd1VBQUFBQUFBQUFBUGlESTV4R2lhS2pvMVd4WWtWMTZkSkYzYnQzdDdsZm8wYU5GQlFVWkZiV3BrMGJxNkZ3VVdKalk3VnIxeTZyZGRPbVRiTjVuTnQ1ZTN0YnpDTXRMVTJUSjA5Vy9mcjFOVzNhTkZXc1dMSEVjUzVmdnF4eDQ4YnB5cFVyV3J4NHNhcFZxMmExWGFkT25iUjI3Vm9GQmdhcVRwMDZxbGV2bnFsdS8vNzkrdWFiYjlTMmJWdjkrYzkvTHZaK3ljbkpxbHUzcmxuWjRjT0hOWEhpeEJMbktrbmg0ZUZGZnE2VWxCUkpLbFV3TFVtREJ3OHVzdTZERHo3UWxDbFRsSmVYcDBxVktxbGV2WHBxMEtDQjl1N2RxMDgrK2NTczdhSkZpK1R0N1cyNm5qdDNybEpUVTBzMWw5c1Z2dFF3Wjg0Y205cTd1cnBhRGFkdnQyWExsaExibkRsenB0aDJGU3RXTE5XL0N3QUFBQUFBQUFBQUFMOTNoTk1vMXErLy9xb0RCdzdvcFpkZWtwdWJtNzc0NGd2OTg1Ly9sSyt2cjNyMzdtMjFUMTVlbmthTUdDRjNkM2VMdWtjZWVVUXZ2dmlpemZlL2ZQbHlrZUgwOHVYTGJSN25kazVPbG8rK2g0ZUh4bzRkcTQ4Ly9sZ1RKa3pRdEduVHpGYnkzaTR0TFUyalI0OVdhbXFxUm84ZWJRcW1zN0t5dEgzN2RvdjJ2cjYrU2s1TzFrOC8vV1MyeFhkTVRJeWNuWjMxeEJOUEtEbzYycUpmNFdyZHZMdzhuVDE3VnExYnQ3WVlkOG1TSlVYT2M5bXlaWXFNakpTdnI2OWNYRnlVbVptcFZhdFdXYlNMalkyVkpHM2J0czNtTGFuYnRtMnJUWnMycVhQbnpxWndPU2twU1lNSEQ5YW1UWnVVbEpTa3ZMdzhyVnk1VXA2ZW5xWitPM2Jza1BSYldHNXRWZjJNR1RPS1hLay9hZElrblRwMVNsOTk5WlhWZjVhM3UzWGxmVnhjbk1hUEg2OXg0OGJKejgvUGF2dk9uVHVyZi8vK0dqQmdnTlg2S1ZPbWxIalAyTmhZMDNkcWpaZVhGK0UwQUFBQUFBQUFBQUM0cnhCT28xaGhZV0Z5Y0hEUXE2KytLcWtnWFBieThsSm1acVllZWVRUnEzMlNrNU5sTkJvdFZ2aEtCWUZ1YWM2dVRrdExLN0t1ZXZYcU5vOWpxeWVmZkZKdnYvMjI1czJicDhEQVFJMGRPMVlHZzhHaTNaVXJWelI2OUdqOSt1dXYrc2MvL21HMjNmTzFhOWVLWGRVOWYvNThxK1ZGcmU1OTZLR0hkUGp3WWQyNGNVTzV1Yms2ZS9hc1FrTkRUZlY5K3ZReDJ6NjlVRzV1cm1iTm1xWEl5RWgxN2RwVkkwYU1rSU9EZ3pJeU1yUjQ4ZUlpNTNmcjJDWHg5UFJVZ3dZTmJHcVhsNWVuQXdjT3FIbno1amFOYmUwekZTb01wT3ZXclZ2a051VkYyYkpsaTF4Y1hOU21UWnRTOWJ1VnRXM21iOVc1YzJmMTdOblQ2amJ3QUFBQUFBQUFBQUFBOXl2Q2FSVHAzTGx6MnJ4NXN6cDA2Q0F2THk5VHViZTN0dzRkT2xSa3YyUEhqa21TbWpScFlsRVhIaDZ1OFBEd3V6L1p1NmhidDI0NmZ2eTRObTdjcUU2ZE9sbWNHNXlibTZ2MzMzOWZ5Y25KR2oxNnRNVTV4TldyVnk4eHZDeEpkbmEySEIwZDVlam9xT0RnWUxOVjRqRXhNWXFKaVRGZDkrblR4NkovZW5xNlB2NzRZeDA0Y0VDREJnMVMzNzU5VFhXZW5wNFc4OHZLeWxMMzd0M1ZzV05IalJrenBreHpQbnYyck5uLzMrN216WnNhUFhxMEZpMWFWS2J4YjVXZm55OUpwUTZtTXpNenRYUG5UclZxMVVyWHIxL1g5ZXZYVFhVT0RnNDJ2L0NRbHBaVzdMOERVc0UyNllVcnhLMXAzNzY5YlpNR0FBQUFBQUFBQUFENGd5Q2NScEgrODUvL0tEYzMxeUt3YTlTb2tYNzQ0UWVscHFhYWhkYUY5dS9mTDBueThmR3hxQ3R1cTJScnZ2NzZheTFkdXJTVU03OXo3N3p6amxxMWFtVVJURXNGcTNhSERSdW16TXhNdFd2WHJzZ3hTbG9oN3VIaG9TcFZxbGl0ZStHRkY5UzdkMjhOR1RKRWd3WU4wcUJCZzdSa3lSS0Zob1lxUER4Y3pzN09XclZxbFVKQ1FxejJEdzBOMWY3OSs0dmR1dnBXUjQ4ZVZWNWVubHEwYUZGaTI2S01Iei9lcG5iV1ZxS1hWbjUrdmh3ZEhVdmRMekl5VWhrWkdWYTMzSDd3d1FmMXpUZmYyRFRPcVZPblNqem5lK2ZPbmRxNWMyZVI5WGY2QWdNQUFBQUFBQUFBQU1EdkRlRTByRHB3NElDMmJkdG10ZTdSUngrVkpPM2V2ZHZpL09pOHZEekZ4c2FxWWNPR1ZsZWhHbzNHSXM4UnRzWm9ORnFVL2ZlLy83VzVmMGxhdDI2dGV2WHFTU3I0UE5uWjJhWTZWMWRYMDhyWDgrZlBTNUxGU3RoYnJ4OTY2Q0UxYXRUSWREMTQ4T0JpN3oxdzRFQzkvdnJya2dxMmdiNzEycHJFeEVROS9QRERwbk93TDEyNlpEcm4rbmFGMzdFdHdiUWs3ZHUzVDVMazdPeXNBd2NPbE5pK2Z2MzZxbHk1c2xuWjdXZE8zNjd3bjZVdDRmVE5temVMcmMvS3lwS1RrMU9KN1F3R2cxeGRYVTMzWDcxNnRSbzBhS0EzM25qRHJGMVFVRkNwUW5NZkh4K3RXN2V1eVBvWFhuaEJQWHIwc0xnUEFBQUFBQUFBQUFEQS9ZeHdHaFl5TWpJVUdCaW9xbFdyNnRLbFN4YjFqUnMzbHFlbnA3WnUzV29SVHUvYXRVdFhybHd4blZGOXU1Q1FrQ0pYKzlycXE2Kyt1cVArdC9MdzhEQ0YwNEdCZ2JweTVVcXg3WXRiTGR1bFN4ZU5HalhLckt5b3dMbHo1ODZsbm10Q1FvSTZkT2hndWs1T1RsYk5talZMUFk0MXUzZnZsaVI5OXRsbk5yV2ZNbVdLV3JkdVhhcDdsQ2FjN3RhdG0wMWpsdFN1VXFWSyt2YmJieVZKbXpkdlZuSnlzc2FQSDI4MjkrenNiSjAvZjc1VS8wd01Cb01xVktoUWJCc0hCNGNTMndBQUFBQUFBQUFBQU54UENLZGhJU3dzVEttcHFmcmtrMC8wd1FjZldOUWJEQWI1K2ZscDFhcFZPbjM2dE9yVXFXT3ErK2FiYitUaTRtSTE2UFAyOWxhelpzM1V2SGx6bStkeStQQmhIVGx5eEt6TWx1MlFCdzhlcktTa3BGSnRuYnh3NFVMVFdjYWwxYk5uenpMMXM5WHAwNmVWbHBabXR1MzJpUk1uOU13enp4UWJxdDVlNStYbFpmRnlRRXBLaWhJVEUrWGo0NlA0K0hnRkJBU29UWnMyVnNjTENnclMzcjE3VmJ0MjdWSi9oc0p3MnBaem90OTY2NjBpNjY1ZXZhb1ZLMVpJS25naG9FR0RCa1cyTFZ4bG5wMmRyZURnWU5XclYwOVBQdm1rV1p1OWUvY3FPenZiNmhidTF0Z2FZb2VGaFNrc0xLellOdXZXclNQQUJnQUFBQUFBQU80Ulc3WnNVWEp5c2w1Ly9mVzdjanpoclZKVFU3Vmp4dzYxYWRPbVRMOWZMYzZDQlF2VXNHRkRkZXpZc1V6OWMzTnpkZmJzV1hsN2V4Zlo1dFNwVS9yVG4vNGtKeWRpSlFCM2h2K0t3RUxqeG8zVnJWczN0VzNidHNnMkw3MzBrbGF2WHEyUWtCQ05HemRPVXNFVzE0Y1BIOVlycjd3aUR3OFBzL1lwS1NuNjdMUFA1T25wYVNvTEN3dlRpaFVydEdyVktra0ZLN2I3OSsrdklVT0dxR3ZYcnBLa3JsMjdLaVVscGNqenJhV0NjNFRidDIrdlNwVXFGZnU1ZHV6WW9SWXRXbGpNcmREdDIxVGZEWXNYTDliaXhZdnZlSno5Ky9mTFlERG9zY2Nla3lTZE8zZE9xYW1wYXR5NHNZWU5HMmJSZnNlT0hkcTNiNTlGblp1Ym0wWGI2T2hvU2RLUUlVTVVHQmlvUFh2MldBM2IwOUxTRkI4ZnI5YXRXNnRXclZvVzlTVnRZMTY0MWJndFowWDM2TkdqeUxvTkd6WklLbmhKSWo4L3Y5aTJoVUpDUW5UaHdnVzk5ZFpiR2pObWpCNS8vSEgxN2R0WGtyUng0MFpWcmx6WjVuQjZ6Smd4UmRZZE9uUklhOWV1bGNGZzBKLys5S2RpdDJtWGZndlBBUUFBQUFBQUFKUy82T2hvSFQ5K1hQMzY5VE9WWGIxNlZZbUppVGIxOS9YMUxYSnhUa0pDZ3ViUG55OVBUOCs3SGs2dlhMbFN6ejc3YktuQzZWT25UbW5NbURGYXRteVp6cHc1bzcvOTdXK20zNzA2T0RqSVlEQm8rdlRwYXRhc21WNTY2U1g5N1c5L014M3RDQUIzZ25BYUZueDlmZlhuUC8rNTJEYTFhOWZXTTg4OG8ram9hSFh2M2wxMTY5YlZ2SG56VkxseVphdUIzRWNmZmFRSEhuaEEwNmRQTi8zaG5KV1ZwV3ZYcnBuYTVPZm42OXExYTJiblBrdlN6Smt6bFpLU29xVkxsMW9FbXovOTlKTUNBd04xOXV4Wi9mV3ZmeTF5dmlkUG50U2tTWlBrNCtOak5nZDc4L2YzMTBzdnZXUlJYbEtRZTd1a3BDUTVPam9xUGo1ZUhUcDAwSTRkTytUZzRDQWZIeCtyb2ZxNWMrZTBiOTgrZGUvZXZkaHg4L0x5dEc3ZE9ubDdlNnRwMDZicTBhT0g1c3laby8zNzk1dUM4RUtMRmkxU1RrNk8yVi9NYmpWNThtVFZyRmxUWjgrZTFmang0ODNxTWpJeVRLdUliUW1uaXhNUkVTRTNOemM5Ly96ekNnOFAxOENCQTR0OGNVRXErRXZmeXBVcjFhNWRPejM1NUpQYXRXdVhnb09EZGVuU0piMzg4c3VLaVlsUjc5NjliWDdqNzlsbm43VmFmdVRJRWMyYk4wL05talhUYzg4OXA5bXpaNnRldlhwbUs3dXpzckswZE9sU1ZhMWFWZjcrL3FYNzRBQUFBQUFBQUFEc0tqazVXWFhyMWpVck8zejRjTEhIUGQ0cVBEeGNGU3RXdEZxWGtwSWlTWGM5bUM2VW1wcXFMVnUyRk51bVdiTm1wdCtsaG9XRjZkS2xTM3IrK2VkTjlZVS8rL3Y3YTlDZ1FkcTVjNmMyYjk2c3VYUG5TakwvdlhhMWF0Vk1PMXdDUUdrUVRzT0NyU0hka0NGRHRIUG5UczJZTVVPMWE5ZldwVXVYTkhyMGFLdGhhZCsrZlRWbHloU0ZoSVJvd0lBQk5zOWx3NFlOT25EZ2dONTY2eTJMVURNbkowZWZmLzY1SG5yb0lmWHUzYnZZY1I1KytHRUZCQVJvL3Z6NSt1cXJyL1Qzdi8vZG9zMkZDeGUwWjg4ZW0rZG1DdzhQajd2eUpsbEFRSURTMDlQMTZhZWZLaUVoUWJHeHNYcjAwVWZ2ZUxWM2RIUzBMbDY4cUtGRGgwb3ErTXRIV0ZpWVpzK2VyYUNnSU5OSzZ4MDdkaWdpSWtLZE9uVlMwNlpOclk1VnMyWk5pOCthbnA0dVNSb3dZSURwUlFSWFY5Y3l6emMyTmxaSGpoelJpeSsrcUY2OWVtbmR1bldhUDM5K3NYODVQSHo0c056YzNEUjgrSEE1T2pycS9mZmZWNVVxVmZUZi8vNVhXN2R1bFl1TGkxNTU1WlV5ejBtU3RtM2JwaGt6WnFodTNicjY5Tk5QNWU3dXJ1KysrMDV6NTg3VnpKa3o1ZWpvcU8zYnQrdmYvLzYzVWxOVDVlUGpveGRlZUlFdHZRRUFBQUFBQUlCN1JGNWVuczZlUGF2V3JWdWJsZnY2K21ySmtpVkY5bHUyYkpraUl5UGw2K3NyRnhjWFpXWm1tbllMdlZWc2JLeWtndDhseHNYRjJUU250bTNiRm51czRhME9IVHFrUTRjT0ZkdG16Smd4OHZMeTB1Yk5tN1Z4NDBiTm1ERkQ5ZXZYVjBwS2l0NTU1eDNUQWlNWEZ4Y3RYNzVjN2R1MzE1QWhReVJKdlh2MzFxeFpzMHk3YXQ3cElpUUE5eS9DYVpSWnRXclZOSFRvVVAzclgvOVNTa3FLT25mdXJFNmRPbGx0NitmbnA4MmJOMnZac21WNi9QSEgxYXhac3hMSHYzRGhncjc4OGt2VnIxOWZMNy84c2tWOVNFaUlrcEtTTkduU0pKc0N6eDQ5ZWlnaElVR3JWcTFTMDZaTjFhRkRCN1A2VTZkT2FlYk1tU1dPVXhwcGFXbEtTa3E2NDNHY25KdzBldlJvMWFoUnczUm1kRkVybUcyVm01dXJwVXVYcWtxVktxWnQxQXZ2OCs2NzcycnExS242NktPUGRQVG9VVTJmUGwwMWE5YlUyMisvWGFyeHQyL2ZMcW5nNVlBMmJkcG8wYUpGRmx1TEY1NUZYWklyVjY1bzd0eTVjbkZ4VVo4K2ZWU3RXalgxNnRWTElTRWhDZzhQVjdkdTNhejJlK0dGRitUdDdhM3ExYXVieXQ1ODgwMWR2bnhaVVZGUkNnZ0lLSEtyOTVMY3ZIbFQvL25QZi9UOTk5OUxrZ0lEQTAyZmIrVElrUm94WW9RQ0F3TjE3dHc1SFQ1OFdLMWF0ZEtvVWFQMDZLT1BsdWwrQUFBQUFBQUFBTzZ1Z3djUDZ2RGh3N3B4NDRicDdPWFEwRkJUZlo4K2Zhd2VjNWlibTZ0WnMyWXBNakpTWGJ0MjFZZ1JJK1RnNEtDTWpJeGlqM3E4ZGV5U2VIcDYyaHhPZCtqUVFlKysrMjZ4YlZ4ZFhaV1hsNmNWSzFib2lTZWVVS3RXclNUSnRMQ284UGVrWjg2Y1VXaG9xR2tiOGtJZUhoNW0xd0JRRm9UVEtMUGMzRnpGeDhlYnJxOWZ2NjZzckN5NXVMaFliZi8yMjIvcmpUZmUwSXdaTS9UbGwxOFdPN2JSYUZSZ1lLQXlNakkwY3VSSWkyMjRDN2RxYnQrK3ZkcTFhMmZ6bkVlT0hLbGZmdmxGTTJmTzFDT1BQS0thTld1YTZscTNicTFObXpiWlBOYXRPbmZ1YkxWOHpabzFXck5tVFpuR3RNYmYzMS9oNGVHNmR1MmFsaTFicHFaTm0xcjlpNUV0VnE1Y3FiTm56eW9nSU1BczNHL2F0S21HRHgrdU9YUG02UDMzMzFkaVlxTGMzZDMxNmFlZkZudXU5L256NTVXU2txTDkrL2RMa3JwMzc2NS8vZXRmY25kM1Y1OCtmZlRWVjE5WmJJbXpkZXRXWGI1OFdWTHhaMzdmdUhGREgzNzRvUzVjdUtDQWdBRFQxak92di82NjR1TGk5UG5ubjh2VjFWVmR1blN4Nk92cTZtcHhudlNKRXljVUV4T2pGaTFhV0QyejJ0WFZ0ZGp6b0kxR282S2lvclJvMFNKZHZIaFJkZXJVMGVuVHA4MkM5OGFORzJ2bzBLR2FOMitlM056Y05IUG1UTFZzMmJMSU1RRUFBQUFBQUFEODcrM1pzMGZMbHk4M1hjZkV4Q2dtSnNaMDNhZFBINHMrNmVucCt2ampqM1hnd0FFTkdqUklmZnYyTmRWNWVucGEvSjQ1S3l0TDNidDNWOGVPSFRWbXpCZzdmSXFDaFVmdTd1NDJ0UjA2ZEtqYzNOeE12NXROUzB1VEpOUDFBdzg4b0JFalJ1akJCeDgwbFJXMnUvVjN4SlVxVlNveUR3Q0FvaEJPbzB6T256K3ZxVk9uNnRDaFEycmV2TGtlZlBCQmJkKytYZSs5OTU3R2p4OXZGdm9XcWxXcmx2ejkvZlhycjc5YW5DdDl1OHpNVEZXdVhGazllL1pVNDhhTnplcHUzTGlocVZPbnl0M2R2Y1Ezd1c3bjZ1cXFEejc0UUcrLy9iWW1UNTZzMmJObjI3eU5lVmtNSERqUTZobmN0NGZaVFpvME1WdlphMDFlWHA2bVRadW16TXhNQlFRRUtEZzRXTys4ODQ0bVQ1NXM4UjJWNU1TSkUxcTJiSm04dmIydHJrcHY5Ly9adS9mQW5Ndi9qK1BQKzk2WnpaaXhPYzdaR0dzT0NUbWZRaUlrOVpVY1NsS1VTUFhEVWlRVk9SVWhoK1Fjb2VTUUl1ZkdKa3R6eU1oaE51ZkRabWJIKy83OVlmdmt0bnMyeDRYWDQvckRmVitmNjNOOTNwOVoydTczNTdyZWRlcXdiTmt5OXV6WkE4RHp6ejl2ZDN2eStQaDRSbzRjQ1dEOFVKWHg5WHorK2VjcFdiSWsvdjcrSkNVbHNXN2R1a3pKNDFtelpuSHAwaVhhdFd0SC92ejU3Y1o2NnRRcGhnMGJ4cUZEaDJqY3VESFBQUE9NY2N6UjBaRVJJMGJRdjM5L1JvOGV6ZUhEaCtuUm84Y050OHYrKysrL0dUeDRNRzV1YmdRSEI5dXRQNTZ4RXZwNnFhbXByRjI3bGlWTGxoQVZGVVdoUW9VWU5Xb1UvL3p6RDlPbVRjczB2bUhEaGlRa0pEQmp4Z3ltVFp2R0cyKzhRZm55NWJPTVRVUkVSRVJFUkVSRVJPNnRIajE2MEtOSEQyYlBuczNDaFF2NThjY2ZjWEp5NHZ2dnZ6ZDJzYnpld29VTENROFBaL0Rnd1RSdTNEamJhK3pidDQrMHREU3FWS2x5VzdIKzlOTlBXUjZMam83TzhyaWZuNS9Od3Btc0V1UVo1VFByMTYvUDVzMmJHVDkrdk0zeHQ5NTZ5K2I5Z0FFRGpGMDVSVVJ5U3NscHVTbFdxNVdWSzFjeVk4WU00dVBqYWRDZ0FlKzg4dzVPVGs1TW5EaVJsU3RYOHVxcnI5S3RXemZhdFd1WHFlNUV6NTQ5YzVRTXprZ2MydHZ5ZWRLa1NjVEV4UERCQngvWVRXaGFMQmJpNHVJd21VeDI1L2J6ODZOdjM3NU1uejZkcUtnb1NwY3VuY083djN1KytPSUw0N1hGWWdHd2lUOHRMWTNSbzBjVEdocktvRUdEYU5HaUJlWEtsV1BreUpGMjd6TmpEbnRpWTJNWlBudzRGb3VGZDk1NXgrYnY0L1RwMHl4YnRveWZmdnFKcEtRa0dqVnF4TzdkdTVrMGFSSmJ0MjZsUTRjT1BQYllZMFpDTjIvZXZNVEV4TkNnUVFPcVZLbENRRUFBenM3TzlPclZ5MmJiOFRsejVuRHg0a1ZhdDI1dEU4dnMyYk54YzNQTE10WmZmLzJWU1pNbUVSOGZUK1BHalhuMzNYY3pqZkh5OG1MY3VIRU1HVEtFSlV1V3NHM2JOcnAzNzA3RGhnMHpKWjUvKyswM3hvNGRpNnVySzZOSGo4N1JGalNYTGwwQ3dHdzI0K0Rnd05HalJ6bDE2aFNkTzNlbVM1Y3V1TG01OGM4Ly94ampFeElTMkxwMUsydldyQ0UxTlpVSkV5WlFyRmd4eG80ZHkrdXZ2ODZqano1S3MyYk5xRjY5K2kxdkp5NGlJaUlpSWlJaUlpSjNWbVJrSktWTGx6WjJWRHgzN2h6ZTN0NTJ4NmFscFFIa0tERU5zR3ZYTGdDY25KejQ4ODgvc3gxZnBrd1p1enROVHBnd0ljdHo5dS9mei83OSsrMGVhOU9talUxeU9tTmw5NUVqUjNqbGxWZFlzV0lGYmRxMFllYk1tUlF2WHB3VEowN3cvdnZ2QTFmTFMvYnExWXVHRFJ2U3ZIbHpaczZjU1lrU0pmanp6eitORmRjaUlqZER5V25Kc1pDUUVMNzk5bHNpSXlOeGNYSGh0ZGRlbzMzNzlzYngvdjM3NCsvdnorVEprL25xcTYvNDRZY2Y2TlNwRXhhTHhlN3ExTC8vL2h2NDkybXZwS1FrQUNJaUlqSWx0VE8wYnQyYVhyMTY0ZS92eitPUFAyNzBqeHMzam9zWEwrTGk0a0owZERTeHNiRTMzTzY2WmN1VzFLdFh6OWptWk9IQ2hjeVlNZU1tdnlJM0p6NCtIamMzTnk1Y3VBQmdreFErZXZRb0Z5NWN3TlhWMWZoQkpTUHhIaDhmejhjZmYweG9hQ2d2dmZTU3NmbzRLQ2lJT1hQbTRPcnFTblIwTkljT0hjTER3NE9VbEJSQ1FrSW9VS0NBM1RpbVQ1OU9URXdNcjczMkd2Nysvc1RIeDdOOSszYldyVnZIenAwN3NWZ3NWSzFhbFpkZmZwbktsU3NUSHgvUHJGbXpXTFZxRmVIaDRYaDZlbEs3ZG0wQ0F3TjU1SkZIbUQxN3RzMzgxOWZZWHIxNk5kOTk5eDN0MjdmUDhSYms0ZUhoZlBQTk4relpzd2NIQndkNjl1ekpjODg5bCtVREJ3VUxGbVRDaEFuTW1ER0Q1Y3VYOC9ISEh6TjkrblNhTkduQ0N5KzhRRXBLQ2xPblRtWE5talVVSzFhTWp6NzZpT0xGaTJkNS9TbFRwbkR1M0RsY1hGdzRkT2dRQUw2K3ZwaE1KdnIwNmNQenp6OXY4MkJFZkh3OEFNT0hEMmY3OXUwa0p5Zmo3ZTF0L1BkUnYzNTlBZ01EbVR0M0xqLy8vRE03ZHV6QXpjMk5oUXNYWnFyQkxTSWlJaUlpSWlJaUl2ZmUvdjM3YWRpd29mRStPanJhN2c2aHR5STBOQlNBTVdQRzVHajh4eDkvektPUFBtcjNXS3RXclJnd1lFQ09yNTFWU1VxQVZhdFdVYWxTSldNbnlnVUxGckI3OTI0S0ZTckV1SEhqK082Nzc0aUxpek5xVThQVit0UldxNVhWcTFkak5wdHAwS0JCam1NUkVRRWxweVdIVHAwNnhaZ3hZNGlOamFWbXpacjA2OWZQYnFLeFpjdVdWS3RXalVtVEp2SDc3Ny96NTU5L3NtSERoaHZPZmYzVFhoczJiTWp5bkJZdFdsQ2dRQUhhdG0xcjAzLzU4bVcyYmR0bXZDOVdyQmh2dnZubURhOTdiZjJOV3JWcTNkWXExckZqeDJZN3BtL2Z2a1JIUnh2dksxZXViTHlPaUlpdzJTS2xSSWtTTkczYUZJQ3paODhTRVJGQjM3NTlhZGV1bmMyY0diV2l6NXc1dzRnUkk0eCtCd2NITGY4VHR3QUFJQUJKUkVGVSt2YnRhemVPRjE5ODBkaGkvZlRwMC9UbzBZUGs1R1RNWmpOMTZ0U2hRNGNPQkFZR0d1UGQzZDNwMTY4Znp6NzdMTXVYTDJmTm1qWDgvUFBQckZ1M2puSGp4aG4xbjYrWG1KaklwRW1UV0xObURkV3FWYU5YcjE3WmZvM2c2c3JqaVJNbkVoVVZoYisvUDIrKytTYmx5cFhMOXJ5TUJ5WmF0bXpKekprejJiRmpCNWN2WDhiRnhZVnQyN2J4ODg4L1U3OStmZDU2NjYwYjFyZk9pQ0hqZTlCc05oTVVGR1N6SmZuMUsvWXpubllNQ3d1alVhTkdORy9lbkVjZWVjUW1tZTdwNmNucnI3OU9qeDQ5MkxadEd5a3BLVXBNaTRpSWlJaUlpSWlJL0FjY08zYU0yTmhZbTIyM0R4MDZSSk1tVFc2WTNMMyttSStQVDZhdHdHTmlZb2lNakNRd01KRGR1M2ZUdTNkdkhudnNNYnZ6VFo0OG1aMDdkMUtzV0xIYnVKdnNXYTFXRmk5ZWJDejBTVWxKd2MzTmpXM2J0dEdwVXljcVZLaEF2Mzc5aUl5TVpPREFnZVRMbHcrQUNoVXEwTDkvZjB3bUU0Nk9qbno4OGNkM05VNFJlVEFwT1MwMzlMLy8vWS9Bd0VCOGZId1lQbnc0eWNuSkJBVUYzZkNjakxGNzkrNmxUSmt5REJreTVLN0hPWFRvVUlZTUdZTFZhc1ZrTW1XNXdqWXJaY3FVb1V5Wk1yZDgvY09IRCtQdjcyL1QxNlpORzV2Nnd2Mzc5K2ZNbVRPWXpXWktseTV0YzcybVRadFN0V3BWckZZcnpzN094aXBkZ0ZLbFNqRjc5dXdzVjBJREJBUUVNR1hLRkZKVFU0R3JxM3l6U3JZWEtsU0k1NTkvSG9EQ2hRdnp5aXV2a0pLU1F1UEdqU2xZc0dDVzEvRHg4YUYzNzk3MDdObVRIVHQya0p5Y25PbWU0V295TjIvZXZMaTR1SERseWhYYXRHbkRhNis5WnJOUzNOSFJrYng1ODlyOWU4cVRKdzhqUm96ZzBLRkQxSzlmLzViK0xqLzY2Q09pbzZPTnhIbmp4bzBwVTZZTWZuNStPWnBqd0lBQkRCZ3d3UGgreWs2ZlBuMDRjT0FBelpzM054NFl5RXFlUEhsbzFxeFpqdUlRRVJFUkVSRVJFUkdSdXk4OFBCeVR5V1I4OW4zeTVFbE9uVHBGeFlvVjdTNEMycnAxSzd0MjdjcDB6TjVpbFBYcjF3UHc4c3N2TTNyMGFNTEN3bmptbVdjeWpZdU5qV1gzN3QwOCt1aWpPZDZCOGxiRXhNVHc0WWNmY3ZUb1VkNTQ0dzFxMXF3SndNaVJJL0h6OHlOZnZueWNQWHVXUW9VSzBiOS9mOHFXTFd1Y08ySENCRTZmUGsxYVdob0ZDeGJVNGhzUnVTVktUc3NOOWVqUnczaDk3VXJmbkxqWjhiZnJWcExTZDhwcnI3MldxZS82bGRzM1N1cTd1cnBTc21USkxJL2ZLREVOVjJ1VlhQdER3czI0ZmpWMmRweWNuR3kyVkw5ZXNXTEZXTDU4T1FCRGhneXgrM2Z5MkdPUEdXT3ltdU4ybnc2OC92eWNKcWF2bGRQdnA0b1ZLMUt4WXNXYm5sOXNUV05hYm9jZ1luaUZWM0k3QkJFUkVSRVJFUkc1UjZLaW9uQndjR0QzN3QwMGJOaVFyVnUzWWphYkNRd010THNMNDhtVEo5bTFhMWUybjYybXBhV3hjdVZLU3BRb1FhVktsZWpRb1FNVEprd2dQRHc4MCtmRk0yZk9KQ1VsaFJkZWVPR0djNTQ4ZVpKTm16YmQvRTJtSzFxMEtFMmJOcVZtelpvY1BYcjBoaXZETjIvZWJMYy9vMmExaU1pdFVISmFSTzZhM0hwWVFFUkVSRVJFUkVSRVJDU25ldmZ1VFh4OFBCOTk5Qkg3OSs4bkpDU0VSeDU1Sk52eWdObFp2MzQ5WjgrZU5SWTN0V3paa2lWTGxqQisvSGdtVDU1c3JEemV1blVycTFldnBsbXpabFNxVk9tR2MrN2F0WXRkdTNiZFZselBQdnNzQUVlUEhnWGd5eSsvdEZrRm5aYVdSbkp5TW01dWJqYm5iZGl3Z1crLy9mYTJyaTBpb3VTMGlJaUlpSWlJaUlpSWlJZzh0QndkSFhuMzNYZng5ZlUxYWtabnQ0STVPNm1wcWN5Wk00ZDgrZkxScWxVcm0rdjA3OStmVWFOR01XellNUGJ0Mjhlbm4zNUtrU0pGZVAzMTE3T2R0Mm5UcHZUcDB5ZkhjZGpiUXZ4NnhZb1Z3OTNkM1hpL2R1MWFSbzhlellvVksyektHR2EzdzZlSVNFNG9PUzBpSWlJaUlpSWlJaUlpSWcrOTl1M2I4K09QUHhJWEY4ZThlZk9vVktuU0xkZC9YclJvRVNkT25LQjM3OTQyQ2Q1S2xTclJyMTgvSmt5WXdOdHZ2MDFrWkNUdTd1NTg5TkZINU0yYk44djVyRllya3lkUHBtVEprcmk0dUhEbHloVU9IanhJMWFwVmplUGg0ZUc0dWJuaDcrOXZuUGZaWjUvaDYrdDdVN0hIeDhmajR1SmlFN2VJeUoyaTVMU0lpUHducWVhdjNFdXFlUzRpSWlJaUlpTHljRXRMUytPVFR6NGhNVEdSM3IxN00ydldMTjU0NHcxR2poeEp4WW9WYjJxdVE0Y09NVy9lUEVxVUtNSFRUeitkNlhpZE9uVll0bXdaZS9ic0FlRDU1NStuUklrU041eHo1Y3FWVEpvMGlkR2pSMU9sU2hWbXpackY2dFdyV2JSb0VYbnk1Q0V0TFkxUm8wWlJyRmd4eG8wYkI4RDU4K2NaUEhnd2RldldKVGc0T01meFIwUkU0T3JxeXUrLy8wN05talZ4Y25LNmlic1hFYmt4SmFjZllQcWdYVVJ1aGdNT3VPTk9NWXBSa1lvVW9sQnVoeVFpSWlJaUlpSWlJbkxYcGFXbE1YcjBhRUpEUXhrMGFCQXRXclNnWExseWpCdzVFcFBKbEdtOHhXTEpjcTdZMkZpR0R4K094V0xoblhmZXdkSHgzelRNNmRPbldiWnNHVC85OUJOSlNVazBhdFNJM2J0M00yblNKTFp1M1VxSERoMTQ3TEhITUp2Tk5uTmV2SGlSR1RObVVMUm9VYU1tZGNPR0RWbTJiQm5yMTYrblRaczJPRG82OHVTVFR6SjM3bHdPSERoQWhRb1Y4UEx5b25YcjF2ejQ0NC84OGNjZlZLOWUzV2Jla2lWTDhzd3p6K0RzN0d6YzE5S2xTOW15WlF0Rml4YmwvZmZmSjIvZXZOU3BVNGVHRFJ2aTUrZVhvMjNDUlVSdVJNbHBFUkVCSUkwMFl0UGJYdlpTbnZMVW94NU82TWxJRVJFUkVSRVJFUkY1TU1YSHgvUHh4eDhUR2hyS1N5KzlSSXNXTFFBSUNncGl6cHc1dUxxNkVoMGR6YUZEaC9EdzhDQWxKWVdRa0pBczZ5OVBuejZkbUpnWVhudnROZno5L1ltUGoyZjc5dTJzVzdlT25UdDNZckZZcUZxMUtpKy8vREtWSzFjbVBqNmVXYk5tc1dyVktzTER3L0gwOUtSMjdkb0VCZ2J5eUNPUDRPUGp3OFNKRTRtUGoyZllzR0U0T0RnQVVMbHlaUW9XTE1pR0RSdG8wNllOQUMxYnRtVGV2SG1zWExtU0NoVXFBUERpaXkveTY2Ky84dFZYWHpGdDJqU2JaSHZac21YeDl2Wm05KzdkN05xMWl3MGJObkR1M0RsNjllcEZwMDZkT0hyMEtCczJiR0Q5K3ZYOCt1dXY1TXVYajRZTkc3Sm56eDRDQWdMdTVsK0xpRHpBbEp3V0VSRzdJb25rSE9kb1F4dGNVWDBaRVJFUkVSRVJFUkY1OEp3OWU1YUlpQWo2OXUxTHUzYnRiSTVsMUZ3K2MrWU1JMGFNTVBvZEhCem8yN2V2M2ZsZWZQRkZpaFl0U3Z2MjdUbDkralE5ZXZRZ09Ua1pzOWxNblRwMTZOQ2hBNEdCZ2NaNGQzZDMrdlhyeDdQUFBzdnk1Y3RaczJZTlAvLzhNK3ZXcldQY3VIR2NPSEdDelpzMzA2SkZDNEtDZ296elRDWVR0V3JWWXN1V0xTUWxKZUhpNG9LUGp3L1ZxbFhEYXJVYTR6dzlQZW5Rb1FOejU4NWwrL2J0MUs1ZG15MWJ0ckJ3NFVKT25qeEpiR3dzQUI0ZUh0U3ZYNStPSFR0U3NtUkpBUHo4L09qV3JSdmR1blZqNzk2OXJGMjdsdlhyMTdOaXhRb2FOV3JFa0NGRGJ2T3JMeUlQSTVQMTJuK2w1SUdpYmIxRjVFN3d4WmMydE1HTU9mdkJ0K0g2ZjdOVWMxcnVKWDMvaVlpSWlJaklnOFo2Zml2VzBQUkVtMWRkekkvK21Mc0J5VVBIRXRvV3ptOER3UFRvRDVpOEhzL2xpTEoyNGNLRkxGZENBNlNrcEhEczJERlNVMU1COFBYMXhkUFRNMGR6Ly9EREQ2U2twTkM0Y1dNS0ZpeVk3ZmlVbEJSMjdOaEJjbkl5alJzM0JtRGR1blhVcVZPSFBIbnlaSXJiM2QzZHBpYTAxV3JOdEJWNVFrSUM0ZUhoMUsxYkY0QXJWNjd3NVpkZlVxQkFBWW9YTDA3NTh1VXBYYnAwcHUzRTdVbEtTbUxqeG8wVUtsU0lhdFdxWlR0ZVJCNXNKbnUxRDdJN1I4bnBCOWRPZHVaMkNDSnlIMGtoaFl0Y0pJb29yTmorcjZFdWRhbENsYnQ2ZlNVSEpUZnArMDlFUkVSRVJCNDBTazVMYnJOTlRpL0Q1RlUvbHlNU0VaRTc3VmFTMDlyVyt3RldneHE1SFlLSTNJZk9jNTZWck9RS1Y0eStYZXdpZ0FCTTNQVC9aMFJFUkVSRVJFUkU1Q0ZrY2lyNDcvS0hLOGR5TXhRUkVma1B1YnQ3dElxSXlIM0hDeTlxVWN1bTd3cFhPTW5KWElwSVJFUkVSRVJFUkVUdU94NlYvMzE5TVN6MzRoQVJrZjhVSmFkRlJDU1RZaFRMMUhlQkM3a1FpWWlJaUlpSWlJaUkzSTlNUlRwQytpNTgxdWdGY0dsUDdnWWtJaUwvQ1VwT2k0aElKbm5KbTZudjJtMitSVVJFUkVSRVJFUkViaWhQR1V6Rm5yLzYycHFLSmF3ajFwUEx3SnFXdTNHSmlFaXVVczFwRVJISlJMV2xSVVJFUkVSRVJFVGtkcG44UjJLTkM0ZExleUg1TE5ZL2UyRTE5d1gzQ3VEb2tkdmhTUzR5ZVZURjVEOHl0OE1Ra1Z5ZzVMU0lpSWlJaUlpSWlJaUlpTng1amg2WWF5N0RzcXNyWE54eHRjK1NCSEYvNVc1Y2t1dXNvT1V4SWc4cGJlc3RJaUlpSWlJaUlpSWlJaUozaDNOQnpMVit4QlF3RGp3cTUzWTBJaUtTeTdSeVdrUkVSRVJFUkVSRVJFUkU3aDZUSTZiaVhURVY3d3FKSnlEeE9GWkxjbTVISmJuSTVPU1oyeUdJU0M1UmNscEVSRVJFUkVSRVJFUkVSTzROMXlMZ1drUmJPb3VJUEtTMHJiZUlpSWlJaUlpSWlJaUlpSWlJaU54MVNrNkxpSWlJaUlpSWlJaUlpSWlJaU1oZHArUzBpSWlJaUlpSWlJaUlpSWlJaUlqY2RVcE9pNGlJaUlpSWlJaUlpSWlJaUlqSVhhZmt0SWlJaUlpSWlJaUlpSWlJaUlpSTNIVktUb3VJaUlpSWlJaUlpSWlJaUlpSXlGMm41TFNJaUlpSWlJaUlpSWlJaUlpSWlOeDFTazZMaUlpSWlJaUlpSWlJaUlpSWlNaGRwK1MwaUlpSWlJaUlpSWlJaUlpSWlJamNkVXBPaTRpSWlJaUlpSWlJaUlpSWlJaklYYWZrdElpSWlJaUlpSWlJaUlpSWlJaUkzSFdPdVIyQWlJaklneWd4TVJGWFY5ZGJPcmQvLy80MjcxdTNiazJMRmkzdVJGaDJKU2NuTTJ6WU1Bb1hMb3lQancrK3ZyNFVMbHlZY3VYSzNmSTlpSWlJaUlpSWlJaUlpSWhjVDhscEVSR1JPK3pBZ1FPOC92cnJkTy9lblM1ZHVtUTZickZZbURGakJpZE9uQ0E0T0JpVHlXUnpmTXVXTFRidnExYXRtbW1PME5CUWxpNWR5dURCZy9IdzhMaXRlUGZ1M2NzdnYveGkwK2ZxNnNxcVZhdVVuQllSRVJFUkVSRVJFUkdSTzBiSmFSRVJrVHZvMkxGajlPM2Jsd3NYTGpCdTNEaDI3dHpKaHg5K2FDU1FZMk5qQ1E0T1p0dTJiUUE0T3p2ejNudnYzZFExb3FPamVlKzk5NGlOalNVaUlvS1JJMGNTR0JoNHl6R0hob1ptNm12ZHVqWDU4dVc3NVRsRlJFUkVSRVJFUkVSRVJLNm41TFNJaU1nZGtwS1N3cHR2dnNuNTgrZU52azJiTnRHdFd6ZkdqeDlQeVpJbCtmenp6NDNFTk1DU0pVdHdjM1BqelRmZnpORTFFaElTR0RCZ0FMR3hzUUNjT0hHQ2wxOSttVEZqeHRDZ1FRT2JzWC85OVJjOWV2UzRwWHRadW5RcFM1Y3V6ZEhZV2JObTJWM2RMU0lpSWlJaUlpSWlJaUp5TFhOdUJ5QWlJdktnY0hKeTRyMzMzc1BkM2QybS85aXhZM1RyMW8yUWtCQUdEUnBFMmJKbGJZN1BtVE9IZWZQbVpUdC9jbkl5YjczMUZvY09IYkxwcjE2OU9yVnIxNzc5R3hBUkVSRVJFUkVSRVJFUnVZdVVuQmFSdXlZa0pJU3BVNmZhckNKTlRVM2w4T0hEMlo1cnRWcnQ5cDg2ZFNyTGMwNmRPbVgzdk5UVVZFNmVQSm1wUHkwdExWUGY4T0hEK2ZISEgzTTAxcDdCZ3djelljS0VISTJWQjlOamp6M0d6Smt6OGZYMXRlbVBqNDhuTGk0T0R3OFB2dmppQzN4OGZHeU9qeDgvbnJWcjEyWTViMXBhR3UrOTl4NDdkKzYwNmE5VXFSSmp4NDdGMmRuNXp0MkVpSWlJaUlpSWlJaUlpTWhkb0cyOVJlU08rUGpqanpHWlRQemYvLzJmMGJkOSszWisrdWtuT25mdWJQUXRXclNJdVhQbjh0eHp6OUdsU3hjY0hXMy9HVXBOVFdYRWlCSDQrdnJTcDA4Zm0yUDc5dTFqNE1DQmRPellrWmRlZXNubVdGcGFHa09IRHNYVDA1UFJvMGRqTXBtTVkxOTk5UlhyMTY5bjZOQ2gxS2hSQTRCbHk1YXhZc1VLUHZ2c003eTl2WTJ4bXpkdnhzM056V2J1a0pBUXBrMmJSbkJ3TUtWTGw4N3lhM0QyN0ZuQ3dzSXl4U1lQbnpKbHlqQmp4Z3o2OU9uRHNXUEhBT2pYcng4dFdyUUFvSERod2t5Y09KRWVQWHFRa0pBQWdLT2pJL0h4OFZuT3VYLy9ma0pDUWpKZForTEVpZVRKa3lmSHNZMFpNK1ptYnllVHQ5OSsrN2JuRUJFUkVSRVJFUkVSRVpHSGo1TFRJbkxiTGx5NHdNYU5HMm5XckpsTi83Rmp4L0QwOUNSLy92eEdYNmRPblRoMzdoeHo1ODVseDQ0ZERCNDhtR0xGaWhuSEhSMGQ4ZmIyWnVuU3BmajcrOU80Y1dQam1MKy9QM1hyMW1YaHdvVjRlWG5Sdm4xNzQ5aVNKVXM0Y3VRSUF3WU1zRWxNQXp6NzdMUDg4Y2NmREI0OG1INzkrdEdtVFJzQ0FnS1lOV3NXZ3dZTjR2UFBQOGZMeTh2dXZSMDVjb1JSbzBZQllMRlliSTQxYjk3YzdqblRwMDluK3ZUcFdYNjlmdm5sbHl5UHlZUER4OGVINmRPbjA3ZHZYNEtDZ25qeHhSZHRqcGN0VzVhUkkwY3ljT0JBQ2hVcXhHZWZmVVpBUUVDVzh3VUVCREJseWhRR0RCakF4WXNYS1Z1MkxGT21US0ZBZ1FJM0ZWZWpSbzF1NVhaRVJFUkVSRVJFUkVSRVJHNmJrdE1pY3R2V3JGbUR4V0toYmR1MlJwL1ZhdVhnd1lOVXJselpacXl6c3pOdnZQRUdsU3BWWXR5NGNXemJ0bzFPblRyWmpPblRwdzkvLy8wMzQ4YU5vMEtGQ2tieTJtUXlNV2pRSUtLaW90aXdZUU50MnJUQnljbUpJMGVPTUh2MmJOcTBhVU9yVnEweXhlZmo0OFA0OGVONTk5MTNtVEJoQW41K2ZsU3RXcFVoUTRZUUhCek1lKys5eDlpeFl6UFZDWTZPanViZGQ5OGxMUzJOVWFOR1phb1RETkMyYlZ1ZWZ2cnBISDJkbGk5ZmJuZkxjSGx3ZVhsNThmWFhYMmRhaloraGZ2MzZmUHp4eDlTb1VTTkhTZWJBd0VCbXpwekpoQWtUR0RwMDZFMG5wZ0U2ZHV4NDArZUlpSWlJaUlpSWlJaUlpTndKU2s2THlHMWJ1WElsUllzV3hXS3hzRy9mUHVEcUZ0Y0pDUW5rejUvZjZMdFc4ZUxGR1Rod0lFV0xGaldPKy9uNWtTZFBIaHdkSFhudnZmZDQ5ZFZYR1Q5K1BLTkhqMmJkdW5YR3VVODg4UVFlSGg1czJyUUpnSVVMRitMaTRvSy92Nzh4cm5UcDBwUXBVOFk0eDlQVGt6Rmp4ckJ4NDBhcVZxMEtYSzBOL01vcnJ4QVdGa1pxYW1xbUdDTWpJMGxLU21MRWlCSEdPZGZ6OVBTa1JJa1NPZm82ZVhwNjVtaWMzUC9PbnovUHJsMjdhTnEwS1huejVzMTBQS2NQTkdTWU4yOGVLMWFzc09ucjBhT0h6WHpkdTNmUDBWeEhqeDY5cVd1TGlJaUlpSWlJaUlpSWlOd3BTazZMeUcwN2Rlb1VBRys4OFVhbVk3LysraXUvL3Zwcmp1WVpOMjRjVmFwVUFhNG1yNGNPSFdxc1Z2N2trMCt5UGYvYVdycGR1M1kxa3RObno1N0YyOXNiZDNkM25uenlTUURpNHVLSWo0K25idDI2MUtsVGg0U0VCS1AyYjBKQ0FqRXhNVlNvVUlFeFk4YVFKMDhlWW1KaThQWDF4V3cyMjF4enpwdzV6Smt6SjBmM0p3K0grUGg0K3ZidHk0RURCMmpmdmoyREJnM0MyZG5aWnN6eDQ4ZHZhczY0dURqaTR1S3lQSDd4NHNWYmlsVkVSRVJFUkVSRVJFUkU1RjVTY2xwRWJ0dTRjZU15OVUyZlBwMkRCdzh5YXRTb1REV2dzM0x0U21lQTJyVnJHNi90MVduKzl0dHZtVE5uRGovLy9IT21wSEdHc0xBd2dvT0QrZC8vL3NjTEw3eGd4TEpnd1FLV0xGbGk5NXd0Vzdhd1pjdVdUUDJMRmkzS1ZKdjZZZHJXZTJkNms2d2xKeWN6WU1BQURodzRBTUN5WmN1SWlJaGc5T2pSRkM5ZVBKZWp1eW9zTE95MjU2aFpzK1lkaUVSRVJFUkVSRVJFUkVSRUhqWktUb3ZJYmN0WTdad2hKU1dGdzRjUFU3MTY5U3kzdzg3SzFxMWJPWHYyclBHK1hidDJXWTYxV3EwQU4weCtCd1FFVUt0V0xiNzk5bHYyN2R2SDRNR0RiV3BMQndjSFp4dFRTRWlJM2VRNGFGdHZzYlZ1M1RyKytPTVBtNzdJeUVoZWZQRkZQdnZzTXlWMTd5UG5PTWZ2L0k0NXZaa3cyZnlaVlo5VGVuUEdHVWNjY2NiWjZMdittSWlJaUlpSWlJaUlpTWpEUnArTWlzZ2R0MlBIRGhJU0V2RDI5aVlrSk9TR1k4MW1NN1ZxMVRMZUwxMjZsTjI3ZHh2dmI1U2NUa3RMeXpZV056YzNQdmpnQTZaTW1jTFNwVXY1OXR0dmVlMjExNHpqRFJvMHlIYU9qRzNMN2RHMjNuS3RWcTFhWWJWYStlaWpqMGhPVGpiNjQrTGllUDMxMTVrOWV6YisvdjZaenV2V3JSdjkrdlhMOFhWdUo4bXRCSG5PSkpGRURERjNiWDRUSnB4d3dnVVgzSERERlZmYzBsdkc2K3YvZE1EaHJzVWpJaUlpSWlJaUlpSWljaThvT1MwaWQ5elBQLzhNd0lvVksxaXhZc1VOeDVyTlptTTh3T2VmZnc3QXJGbXptRDkvUGdCRGh3NWwrL2J0V2M3Um9rVUx1LzBacTUxTkpoTjkrdlRCMzkrZnh4OS8zR1pNYUdob05uY0RVVkZSV1I1N21MYjFscHhwM2JvMVJZc1daZURBZ2NUR3hocjlIVHAwc0p1WWxvZVRGU3ZKNmUwU2wzSjBqaE5PNUNVdkhuamdudDZ1ZloySFBKaXhYK0pBUkVSRVJFUkVKTGVkT1hPR3FLZ29xbGV2ZnNmbXRGcXRMRnk0a0NKRml0Q29VU083WTk1Ly8zMzgvUHg0NmFXWHNwM3Y1TW1UbUV3bWZIeDg3bGlNU1VsSm5EdDNEbDlmM3l4TEU0cUlQRXlVbkJhUk95b21Kb2FRa0JBYU5teElTRWdJM2J0M3AyWExscG5HSlNVbDBhdFhyeHh0aWQyeFkwZTdLNXdYTGx4SVltSWkzYnQzejFGc2pSczN6dFEzZVBEZ0hKMmJsWWR0VzI4UFBPN2EzRGxOME4wUGdvS0NtREZqQm4zNzl1WGt5Wk0wYTlhTVFZTUdaVGwrKy9idFhMbHk1WjdFNXVmbmQ5dHpIRDE2OUE1RUlqY3JoUlF1cGpkN1RKaHNrdGNlZUpBL3ZYbmlpUk5POXpoaUVSRVJFUkVSa1g5dDNyeVpyNzc2eW03NXZMUzBOSzVjdWNMbHk1ZUpqNC9uMHFWTHhNYkdjdUhDQmM2ZE84ZnAwNmQ1NVpWWEtGaXdvTTE1SnBPSnZYdjNzbUxGQ3VyVnE0ZWpvMjNLNDh5Wk0veisrKzk0ZVhsbEcxOThmRHl2dlBJS1ZhdFdaZVRJa1VaL1pHUWtodzhmenZiODBxVkxVNzU4K1V6OXUzYnRJamc0bVBuejUxT29VQ0hTMHRLSWljblpibTFlWGw3a3paczNSMk5GUk80WFNrNkx5QjIxZVBGaUFIcjA2SUdycXl1clY2L202YWVmenZTRDRROC8vTUNsUzVmbzBxVkx0bk5XcTFZdFUxOVNVaEtUSjAvRzNkMmRLbFdxVUxSbzBSdk84YzgvLy9EMzMzL1RzR0ZEOHVUSlkvVFBuVHMzMit1dlhMbVNCUXNXMkQzMk1HM3JYWlNpdEtITlhadC9HdFB1MnR5NW9WU3BVa3lmUHAzcDA2Zno3cnZ2M3ZESjJQMzc5N04vLy81N0V0ZjMzMzkvMjNNOERGdURPK09NTDc1WXNHREZhdk5uUnJ1K1B5Mjk1UllyVnVMVG16MTV5V3NrcTY5dGVkRXZ1U0lpSWlJaUluTHZ6Wmd4ZzU5KytvbWtwQ1JTVWxJeUhUZWJ6Ymk3dTVNdlh6NDhQVDA1Zi81OHB1UTB3TXN2djB5dlhyMzQ3YmZmYU42OHVjMng4UEJ3Z0V5N0tkcmo3dTdPMDA4L3pZSUZDL2pycjcrb1dyVXFBQnMzYm1UUm9rWFpudCs1YzJjak9YM3ExQ24rL3Z0dnV3dHV6cDgvVDgrZVBiT2REMkRRb0VGWjdob3BJbksvVW5KYVJPNlltSmdZVnE5ZVRiMTY5U2hXckJoZHUzYWxaOCtlTEZ5NGtCZGVlTUVZRnhrWnlkeTVjNmxYcjU1TnZlbWJzV2pSSWk1ZnZneEFuejU5ZVAzMTEyLzRnOXFPSFR1WU1XTUd4WXNYTjM2d0JISzBSWStIaC8zVndsMjdkcVZVcVZLVUxsM2E2RXRPVHVhbm4zNmlmZnYybUV3bW0vR0hEeC9teUpFajJWNVBIaHkrdnI0TUhUbzB0OE93c1dIRGh0d080YjdnalRkdGFYdlQ1MW13a0pKRlN5WTUwL3RFRXJuQ0Zacy9yVmp2d2gzQjVmUVdUYlJOdnhOT2VPS0pkM29ybU40YzlXT2lpSWlJaUlpSTNFVk5talRoK1BIakZDcFVpRnExYXBFblR4NzI3dDNMMUtsVG1UdDNMajQrUGlRbEpURmp4Z3pLbGkxckpINHZYYnJFdVhQbmJPYnEzcjA3cFVxVnN2bnNyVlNwVW16WXNJR0NCUXRTbzBhTkhNWFV1WE5ud3NMQ1NFdkwvUEM1dlJYZkdhNVBpdi81NTUrTUhqM2E1cHdUSjA2UW1KaUlrNU5UcHJsZWZQRkZ2THk4R0Q5K2ZJN2lGQkc1bitsVFJ4RzVZeVpPbklqWmJPYmxsMThHcmlaK2UvYnN5ZFNwVXlsV3JCaU5HemZtNU1tVERCMDZsSUlGQzlLL2YvOWJ1czdhdFd1Wk8zY3UxYXBWWThpUUlYejY2YWVNSGoyYXNMQXcrdmZ2YjdNeU9zUCsvZnR4ZEhTa1lzV0tOdjAvL2ZSVHR0ZmJ0Mitmelh1cjFjcVNKVXRvMTY0ZG5wNmViTnEwaWRLbFMxT2lSQWsyYmRyRVR6LzloTmxzcGwrL2ZqYm5sU2hSZ3FTa0pNYVBIMy9MOXk3M2ovbno1N052M3o2ZWZQSkphdFdxOVorcEtmVDIyMi9uZGdnUE5ETm1YTkxicmNpb1JYMXR3anJqZFFJSnhCUFBKUzRSVHp3cFpINnEvRmFra01MWjlKYkJoSW44NUtjZ0JZMmt0VGZlT09OOFI2NHBJaUlpSWlJaUQ0K25ubnFLeE1SRTQzMUdJdmVYWDM2aGZ2MzZqQjQ5R3BQSlJLOWV2VGg3OXVydnBxNnVydXpmdjUvUFB2dU1wS1FrV3JWcVpaeS9mdjE2dnZ6eXkwelhtVFZybHMzN1JZc1dzWFBuVHRMUzBuamlpU2ZzeGxhK2ZIbUdEaDNLSDMvOFlmUzFidDJhNDhlUGMvejRjZHEweWJ5TFlFaElDUHYzNzg5eHFjRU1Bd2NPQks1K1JqaHo1a3lqLy9MbHk1dzhlWkxhdFd2ZjFId2lJdmNySmFkRjVJNVl0V29WTzNmdTVQbm5uN2ZaWXJ0ang0NGNQSGlRVWFOR2NmandZZGF1WFV0YVdocWZmdnJwVGRkZ3ZuVHBFak5tekdEbHlwV1VLVk9Hb1VPSGtpOWZQa2FPSE1uY3VYT1pNMmNPQnc0Y0lEZzRtTEpseTlxY3UyZlBIaXBVcUlDenMyMWlaY0tFQ1RkOXI3dDI3V0xhdEdsNGUzdlR1SEZqUm93WVFmZnUzZW5TcFFzTkdqU2dVNmRPTEY2OG1FS0ZDdkhjYzg4QjhOZGZmMUcrZkhraUlpSll0V29WZm41K3RHL2YvcWF2TGZlUDhQQncxcTlmeityVnE4bVhMeDlQUFBFRTc3NzdydDJ4M2JwMXkvUXd3NDA4RE50cVA2eE1tSEtjM0U0aXlTWlpuZEV1cGJkRUVyT2RJeXRXckZ4SWJ3YzVhUFRuSXgvZWVPT0RENzc0VXBDQ21QbHZQSGdoSWlJaUlpSWkvMDJ2dmZZYWFXbHA3TnExaTAyYk52SG1tMjhheDVvMGFZTEpaRElXbGx6THdjR0JJa1dLOE00Nzc5aDhqbGluVGgzajg4ZkJnd2ZUb0VFRFdyWnNtZW02MzMvL1BXbHBhWFRxMUlrQ0JRb1kvUWNPSEdERGhnMDg4OHd6bEN0WGpyLy8vanZMendqdEphZERRME5ac1dMRlRTZW5NMnBPQXlRbUpuTG16Qm5nNmk2VFZxdVZBZ1VLRUJVVlpZelBuejkvbGpzNmlvamN6NVNjRnBIYkZoa1p5ZVRKa3lsYnRpeGR1M2JOZFB5dHQ5N2k3Ny8vTnVvMmYvamhoNVFxVmVxR2M4Ykd4dHE4WHJKa0NTdFdyT0R5NWNzMGI5NmN2bjM3R2l1a1RTWVRYYnQycFVLRkNvd2FOWW8zM25pRGFkT21VYXhZTVFDaW82TzVlUEZpcHUxMTRNYmI4V1JZdkhneDA2YjlXdzk1OWVyVmVIaDRVSzllUGJ2amUvWHFSWFIwTkljUEg4WnF0V0l5bVJnelpnd2xTcFRnZ3c4K0lDb3FpcWxUcDFLdVhEbWJMY2Jsd1hKdERlbTR1RGhpWW1KeU1ScDVFR1Vrc1F1U3VkNFdYRTFleHhMTHhldGFISEZZc056U05lUFMyei84QTRBampoU21NTDdwclRDRnRicGFSRVJFUkVSRWJHU3NlazVPVG1iVHBrMjBhZE9HOCtmUFovcXNidW5TcGNiclo1NTV4dTdyS1ZPbVVMWnNXUW9YTG96VmVyVXNWdEdpUlhuMDBVZHQ1cnA0OFNJalJvd0FvRmF0V2dRRkJSbkhsaXhad29ZTkcrallzU1BlM3Q0QU5HN2MyRGlla3BKQzc5NjlqV1BYczFnc21jcjUzYXp3OEhDQ2c0TnQrbWJPbkdtem92cWxsMTR5RnI2SWlEeElsSndXa2RzU0V4UEQwS0ZEY1hCd0lEZzRHQ2NuSitOWWJHd3NhOWV1WmRteVpadzVjNGJhdFd1emI5OCtoZzhmVHJObXpXaG9uYjQvQUFBZ0FFbEVRVlRYcnAxUkt5YUQxV3BsMXF4WnJGeTVFcFBKeEJkZmZFSFBuajNaczJjUGxTcFY0b1VYWGlBZ0lNQnVMSTg5OWhoZmZQRUY2OWV2TnhMVGNIV2xNNURsZVRmanpKa3piTjY4bVE0ZE90amNxOFh5YjZMSFpESXhaTWdRWTVWMmJHd3NKMDZjb0dIRGhqZzZPaEljSE15cnI3N0tyRm16R0R0MjdHM0hKUDg5bHk1ZHlwU01EZ3dNekhKOGFHZ29uMy8rK1IyUG8xaXhZb1NHaHVib0Y2WUxGeTR3ZmZwMHZ2LytlMUpUVTZsYXRTcFRwMDdOdE50QWhwU1VGTmF0VzhleFk4ZjBrTVYvbEFzdUZFNXYxN0pnNFJLWGpHVDFCUzV3UHIzZGJOSTZsVlJpMGh0Y1hmbnRoWmVSckM1Q0VmS1F1ZFNDaUlpSWlJaUlQTnp5NTg5dms0amRzV01IVTZkT3BVR0RCbXpjdUpHbVRac1NGaFptbEFmTTRPdnJhN3pPcUF0OS9ZcHJnSysrK29yRXhFUmNYRnlNcmNJem5EdDNEa2RIUjd5OHZPekc5czAzM3hBZEhjM1FvVVB0SGs5TFM4UEJ3U0hMZTR1S2lqSnFZa2RGUlJuWHo2ZzVEZjkrbHZqMTExL2JYY1JqYjVHTmlNaURRc2xwRWJsbFZxdVZZY09HY2VuU0pVYU1HRUd4WXNVNGYvNDgyN2R2Wjh1V0xVWk5sNkNnSUFZUEhreVZLbFdJajQ5bnpwdzVyRml4Z3A5Ly9oay9Qei9xMXExTGxTcFZDQXdNWlBMa3lheGV2WnIyN2R0VHVYSmxSbzBhUldob0tFMmJOcVZpeFlvNE9EZ1FHUmxwazJ5eldxMVlMQllzRm90eHZaMDdkMUs2ZEdtOHZMd0lEdzhIb0hMbHlqbTZyK1RrWkNNaFo3VmFpWXlNQks1dUpiUng0MFpNSnBQTmx0eGVYbDVzMkxDQjh1WEw0K2JtWmpOWFltSWlLMWFzd0dxMUdrOXdGaWhRZ0ZHalJ1SGo0M1ByWDN6NVQ0dUlpTWpVZDZNRTd0NjllOW03ZCs4ZGo2TnYzNzdFeGNYUnRHbFRtamR2VGtCQUFFdVdMR0hLbENrMjQ5YXRXMGRrWkNTTEZ5ODJmam42NjYrL0dENThPQjk5OUpITjJKU1VGTDcrK211V0wxL08rZlBuQWFoUm93WTFhdFM0NC9ITDNXSEdqR2Q2ODhQUDZMZGc0VHpuT2N0WnpuSE8rRE9WMUJ6UGJjWEt1ZlMyaHowQWVPRkY4ZlRtaXkrTyt2RlRSRVJFUkVUa29aYWFta3BFUklTeG1ubmp4bzNNbkRtVGwxNTZpU0pGaXJCeDQwWjY5KzVOV2xvYW4zMzJHVysvL1RiVnExZlBORTlHY25yLy92MHNYcnpZNlBmMTlXWDM3dDAwYWRLRWt5ZFBjdWpRSVpvMWEyWWNQM2p3SU1XTEY4ZHN6bHltYXV2V3JTeGV2SmlPSFR0U3Brd1p1L0VuSnlmYkxGcTVYcytlUGUyK3pxZzVEVEJnd0FDYmM5YXZYOC9LbFN2dnl1SUZFWkgvR24wNktDSzN6R1F5MGF0WEwxSlNVcWhSb3dhLy92b3JuMzc2S1FCdWJtNjBhTkdDcDU1NnltWjF0THU3TzMzNjlPR1paNTVoeVpJbHJGbXpoZ1VMRmxDMmJGbkdqUnVIcTZzckRSczJwRStmUHBoTUpueDhmSmc3ZHk0TEZ5NGtOVFhuQ1JJWEZ4Zm16NStQeFdMaGp6LytvRWlSSWphMVpXNmthOWV1eE1iRzR1TGlRa3BLQ2lrcEtYaDdlNU12WHo3YXQyOVBreVpOYk9yY3ZQTEtLNHdiTnk3VFZqd1pIQjBkNmRTcGswMXlNcXNmYnVYQmNIMXkybXcyVTZWS2xYc2F3NUVqUnpodzRBQUE4K2JOWTk2OGVZd2RPNWJFeEVTYmJmTXoxS3BWaSs3ZHU5czh0YnhtelJyOC9Qem8xYXNYaVltSnVMcTY0dVRrUkVSRWhKR1lCdmprazA5WXNHQ0IzU2VWNWY1aHhveDNlc3RneFVvc3NaeE5iMmZTMjgwa3JETldaZTltTnc0NFVJUWlSckxhQy90UHFZdUlpSWlJaU1pRHExdTNicmk3dXpOeDRrUm16SmpCaWhVcjZOT25EMjNidG1YVHBrM0ExYzlTQmc4ZXpQejU4eGt5WkFqVnExZW5RNGNPVkt0V3pVZ3FwNlNrQUJBV0ZrWllXSmd4ZjVzMmJSZzFhaFFlSGg1ODg4MDM3TnUzenpobXRWbzVjT0NBM1hKOUVSRVJqQm8xQ3F2VlNxdFdyWXh5ZmRkTFNrckN4Y1VseS91N3ZveGdhR2dvMjdadHM2bTFIUklTWWpQbTlPblQ3TjY5TzhzNVJVUWVKUG9VV1VSdVM2MWF0WXpYelpvMUl6bzZHajgvUCtyVXFYUERIOUlLRlNwRW56NTk2TkdqQjF1MmJDRXdNQkEzTnplNmRPbUNxNnVyOFlOZnBVcVZHRGx5SkttcHFadzZkWXFFaEFUUzB0S3dXQ3hHWFpscmYxQTBtVXlZeldieTVNbER2bno1U0VsSm9XdlhyaVFuSjl0Y1AzLysvSlFvVWNKdWJNMmFOZVBnd1lPa3BxWmlzVmpJbno4L3p6MzNuSEdOYXhQVEFFMmJOcVYrL2ZxY08zZk9pQ21EeVdUQ3k4dnJobDhMZWZCY241d3VXN2FzVVNQOVhsbTllclhOKzRJRkMxSzNibDJPSGoyYTVUbTllL2RtKy9idDdObXp4K2k3Y09FQ3AwK2Zwa2VQSHZUdjM1L216WnZ6MWx0djBhVkxGMk9WOWVIRGgxbXdZSUhkbXZOeWZ6TmhJbjk2SzBjNTRPb0s2N09jNWVRMUxaSEVITTJYUmhySDB4dEFIdkpRakdLVW9BUWxLYWw2MVNJaUlpSWlJZzhZcTlWS2VIZzRHelpzWVBQbXpRQ1VLRkVDZDNkM1hucnBKY3htTTJQR2pESEs4Ym01dVZHMGFGRWNIQnd3bVV4MDZkS0ZldlhxTVh2MmJJS0RnL24wMDArTkJTQlhybHdCb0gvLy9qejU1SlBBMWZyV3JxNnV4bGJaL3Y3Ky9QTExMOFRHeHVMcDZjbXVYYnRJU0VpZ1dyVnFObkgrOWRkZkRCMDZsS1NrSkFDR0RoMUt0V3JWNk4rL2Y2WjdPbmZ1SEI0ZUhqZThiNHZGUWtoSUNEVnExT0RJa1NQOCt1dXZOc2xwRVpHSG1aTFRJbkpIZGV2VzdhYkd1N3E2Mm15cmMzM2lONE9qbzZOTkhlbWNjbkp5c3RtQ08wUG56cDNwM0xtejNYTjY5ZXAxMDlkeGRuYW1TSkVpTjMyZVBIZ3NGZ3QvL2ZXWFRWOTJOWm03ZGV0R3YzNzljanovdFErRlpEWG0rdVIwdTNidHNsM1o3T0Rnd0ljZmZzai8vdmMvWEYxZEdUcDBLRTJhTkdIVHBrMmNPbldLLy91Ly8yUGh3b1gwNjllUHA1NTZpaDkrK01FNDkrdXZ2K2JKSjUvTXNsNlRQRGpNbUkxYTFvRmNyYVVlUzZ4TnNqcVd6S3Z6N1VrZ2djajBac1pNVVlwU2lsTDQ0VWRlOHQ3TjJ4QVJFUkVSRVpGN3dHS3hFQndjVElVS0ZRZ0tDbUx6NXMxODhza25MRjI2RkJjWEY5YXVYV3MzQVd6djg3emx5NWVUTisrL3Z5dGV1blFKd0ZnUVlMVmFTVTFOeGRYVjFSaFRyVm8xMHRMUzJMUnBFMDg5OVJScjE2N0YwZEdSMnJWckcyUCsrdXN2M24zM1hWeGRYV25Rb0FHYk5tMmlYNzkrREIwNkZHZG5aNXRGSjFhcmxlam9hRkpUVXhrNGNHQ1cyM0NIaFlVeGJOZ3dKa3lZWU5NZkV4UEQrdlhyS1ZteXBFMS9hbXFxM1czR1JVUWVSRXBPaTRpSTNFRUhEeDRrTGk3T3BpOHdNUENPelgvNDhPRnN4L3oyMjIvRXhNUVk3ODFtczkxZjZqSmNXMmU5VktsU0RCczJqTURBUU9PQml5MWJ0aGhqLy96elR3WU9ITWo4K2ZOWnZYcTFzU3RCUWtJQ1gzNzVKZSsvLy80dDNaZmMzekpxV0Zla0lnQlh1RUlNTWNZcTZjdGN6bllPQ3haai9CYTJVSWhDbEVwdkJjaFpXUVlSRVJFUkVSSDViM0Z3Y0dENjlPbjQrdnF5ZE9sU1kvVjBodzRkaUlxS1l1M2F0YnovL3Z2R1N1ZUlpQWpHamgzTDVNbVRqU1R6NzcvL3p0ZGZmMjJUbUlhcks1Z0I0MEg1akpYVTF5YW5peFl0U3JseTVWaXlaQWtCQVFIODl0dHZOR3pZRUhkM2QyTk0zcng1eVpzM0w1OTg4Z2toSVNGczJyU0pSeDk5bEo0OWU3Si8vMzU4ZlgyTnNZY1BIeVl1TGc0SEI0Y2Jic1A5NDQ4LzR1UGpRNlZLbFd4MnFKczZkU283ZHV6ZzVaZGZ0aGtmSHgrZjZmNUVSQjVVU2s2TGlJamNRZUhoNFpuNmJpVTUvYzgvLzNEOCtIRmNYRnh3ZEhURWJEWnovdng1WnN5WWtXbnM5U3VpNTh5WlkvUCs4Y2NmTnhMTkRnNE9tYzZmT1hNbUw3endndkdMMlJOUFBBRkFYRndjbXpadFlzV0tGVGJqbXpadGlvK1BEMjNhdEdIcDBxVkcvOHFWSzNuMTFWY3BYTGp3VGQrdlBGamNjS05zZWdPNHlFVWo4UnhEVEk1cVZtZlV0dzRsbEh6a294U2xLRU1aQ3FQdkx4RVJFUkVSa2Z2SnRjbGRlM3g4Zkl6eWV5ZFBuZ1NnZVBIaXVMbTVBWERnd0FHNzUwVkhSd01ZdXkwbUpsNHRPWFY5YWJYV3JWc3pjZUpFM24zM1hheFdLODgvLzd6TjhUSmx5akI1OG1RS0ZTcGtVd3U2YytmT1dLMVdObXpZUUtOR2pZQi82MGtIQlFXeGMrZE9ZMnlqUm8wb1cvYnE3OEJIamh4aHg0NGRkT25TeGFabTlkcTFhOW0yYlJ1ZE8zZk90RVBra1NOSEtGcTA2QTIvVGlJaUR3b2xwMFZFUk82Z0hUdDIyTHozOVBUTXRGVlRUc1RFeERCZ3dJQWNqYjMybDd5SWlJaE1OYStmZmZaWjQzWEJnZ1V6blQ5OStuU21UNStlNDlneTV1dldyUnZMbHkvSFlyRlFyMTQ5WG52dE5TV214YTZNdXRWVnFFSWFhWnppRk5GRUUwVVVaem1iN2ZseHhMRTd2WG5pU1RuS1VaN3k1Q1BmUFloZVJFUkVSRVJFN3FiWFgzODlVMS9idG0yelBXL3YzcjE0ZVhuaDdlME53T1hMVjNmdHVqNDUzYXBWSzJiUG5zM0ZpeGRwM2JvMXBVdVh6alJYb1VLRjdGN0RaRExSdUhGakdqZHV6TGx6NTFpMWFoV2xTNWVtY3VYS05zbnBJVU9HRUJzYlMzQndNSW1KaVpoTUpscTNibTBjVDBsSlllTEVpWlF1WFpwdTNiclpuSHY1OG1VaUlpSm8yYkpsdHZjc0l2SWdVSEphUkVUa0RrbExTeU1zTE15bUw3dDYwMW1wVmFzV3JxNnV4bE8vV1RHYnpWU3ZYdDE0SHhBUXdQang0L24yMjIvNTQ0OC84UFB6czZtalZLdFdMVnhjWEVoS1NycWx1RnEwYUVHNWN1V0FxMDhtdi83NjZ3UUZCZkhJSTQvYzBuenk4SEhBZ2FMcDdWRWVKWUVFanFTM0dHS3dZTG5oK2JIRXNqTzlGYVl3NVNoSFdjcmlodHM5dWdNUkVSRVJFUkc1azNLNnJmZTFrcEtTQ0EwTnRmbk1JNlBNV3NhSzZ3eExseTRsTmpZV2dORFFVRTZmUG4zVEQ5ZGJMQlkrLy94ekVoSVM2Tm16cDkzVjNIRnhjWVNFaE9EdjcwL0RoZzJOaEhkUVVCQjU4dVRCWkRMeHdRY2Y0T1RraEllSEIvNysvcmk0dURCLy9ueVNrcEpZdFdvVmhRc1hwbE9uVHZqNyt4dEpkeEdSQjQyUzB5SVB1UmhpT01HSjNBNUQ1SUZ3K1BCaG83NVJobHV0TiszczdFeGdZR0NtbGRqWGUrNjU1eWhUcG96eDNtUXlVYTllUGVyVnE4ZWVQWHVJajQrMzJVS3FRSUVDQkFjSE0zejRjS05lZEU1VnIxNmQ5OTU3ejZhdlc3ZHVOeldIeVBYeWtJZks2UzJaWkk1eGpDTWM0UmpIc3QzKyszUjYrNTNmS1U1eHlsT2VVcFRDVVQvaWlvaUlpSWlJM0RkdVpWdnZsU3RYRWg4ZlQ3Tm16WXkrRXlldWZzYnA0ZUVCZ05WcVplYk1tU3hjdUpCeTVjclJxbFVydnZ6eVM5NTQ0dzArK09BRC9QMzljeFJmYW1vcVk4YU1JVFEwbE5hdFcxTzdkbTBpSXlPTmEyUjg3bkw2OUduZzZrcndqQWY3dDI3ZHltZWZmWWJKWk9MVFR6ODF0dTRPQ0FqZ2l5KytZTm15WlN4ZXZKanExYXVUa0pEQTExOS96ZmJ0MndrT0R0YnVkQ0x5d05JbmR5SVB1Uk9jWUNjN3N4OG9JdGtxVjY0Y3YvMzJHMkZoWVd6ZXZKbU5HemZhWFRsZHBVb1ZtL2RaMVY2cVVhTkdwdVMwczdNeitmUG54OS9mbjVZdFc5S2lSWXNzNHdrSUNMRGIzN0psUzRLQ2dsaTNiaDFIang0bE1URVJxOVZxZDZ5TGl3cytQajdVckZtVGF0V3FaWGt0a1R2QkdXZktwYmMwMG9nbTJsaFZuVWpXdXdoWXNSS1YzcHh3b2l4bHFVeGx2TkZUNWlJaUlpSWlJcmt0TlRVVkJ3Y0hvcUtpYkI2Z3ozRHExQ2tqRVgzMjdOWFNUOGVQSHpkV1RwODdkODVtL0lrVEo1ZzllelpseXBTaGRPblNUSjA2RlZkWFYzNzU1UmNjSFIwcFhibzBzYkd4ZlBycHA0U0dodUx2NzgvSWtTUEpseThmZWZMazRmUFBQNmQvLy81MDdOaVI1NTU3emtobTIzUDQ4R0hHamgzTC92MzdlZnp4eCtuWHJ4OEErZlBuQjJEKy9QbFVxVktGNU9Sa0ZpMWFoS09qSXlWTGxpUXBLWWxKa3lheGN1Vkt2TDI5K2Vpamoyd1dGMFJGUlRGbHloUjI3TmhCUUVBQXc0WU53OFhGaGJsejV6Si8vbng2OSs3Tm9FR0RxRnUzN20xODVVVkUvcHRNMXF3K2pSYVJoMExHMXFnaTJTbEtVZHJRNXE3TlA0MXBOdTlmNFpXN2RxMTd4V0s1dWoyeDJXeStwZk90Vml1cHFhbFlyVmJNWmpNT0RnNTJmNG1UMi9jZ2Z2ODlTQ3hZaUNHR1NDSTV6T0ZzVjFSbjhNYWJTbFNpTEdWeHh2a3VSeWtpSWlJaTh0OWlQYjhWYTJpN3EyKzg2bUorOU1mY0RVZ2VXcDA3ZCtiOCtmTUErUG41TVgzNmRPQnFnclpuejU0NW51ZVhYMzRCNE1zdnYrVEhIMy9rODg4L0p5QWdnTFp0MjVLVWxJU0xpd3N2dmZRUzVjcVY0OE1QUHlRMk5wYkdqUnN6Y09CQVhGeGNqSG4yN05uRHFGR2pPSFhxRkxWcTFXTGt5SkhHc1huejV2SE5OOS93eXkrL01HblNKSDc0NFFmTVpqUFBQZmNjM2JwMU16Nlh1WHo1TWtPR0RHSFBuajNHdVM0dUxuVHYzaDBIQndmbXo1L1B4WXNYcVZXckZ1Kzg4dzZlbnA3QTFWWGc4K2ZQWjl1MmJUZzRPTkNwVXlkZWZQRkZIQjMvWFVjWUVSSEJpQkVqT0gvK1BPKzk5eDVObXphOTJTKzVpTWc5WTdxRkQ2eTFjbHBFUk9RdXVkV2tkQWFUeVlTVGs5TWRpa2JrL21YR1RQSDBWcC82SE9FSUJ6bkljWTdmc0ViMVdjNnltYzM4enUrVW94eVZxRVFoQ3QzRHlFVkVSRVJFUktSVnExWWNQMzZjdkhuejByNTllNlBmeWNtSkVpVksyTlNjdGlja0pJUnAwLzU5cUx4SGp4NlVLbFhLMksxdStmTGxwS1dsNGV6c2pNbGtJaVVsaGVyVnF4TVVGRVRyMXEwenpSY1FFTURYWDMvTmQ5OTlSOHVXTFcyT2xTaFJ3bGl0WEsxYU5VNmVQRW1QSGoxc1ZqMEQ1TTJibC9IangzUDU4bVdTa3BJd204M2t5NWNQczluTWtpVkxjSEp5NHYvKzcvOW8wcVNKelhudTd1NUVSa2J5MUZOUDhleXp6K0xqNDVNcHZpcFZxdkRWVjE4eFpjb1VIbnZzc1N5L0xpSWk5eXV0bkJaNXlHbmx0T1NVVms3TGcwemZmL2VuUkJMNWgzK0lKSkpUbk1yUk9kNTQ0NDgvNVNtUEUzcjRRMFJFUkVRZVhGbzVMWko3VWxOVGJWWkRpNGc4cUxSeVdrUnVXbzMwSm5LOTY1TjFSU2lTUzVHSWlOam5paXVWMDFzY2NSemdBUHZaVHdJSldaNXpsck5zWVFzNzJFRmxLaE5BQUhuSmV3K2pGaEVSRVJFUmtRZWRFdE1pSWxuVHY1QWlJaUlpY3QvTFJ6NXFVcFBxVk9jWXg5alBmbzV4TE12eHlTUVRUamk3MlUwWnloQklJTjU0MzhPSVJVUkVSRVJFUkVSRUhqNUtUb3VJaUlqSUE4T01tVkxwTFo1NDlxZTNyRlpUVzdCd01MMFZvUWhWcVlvZmZwaTQ2UjJKUkVSRVJFUkVSRVJFSkJ0S1RvdUlpSWpJQThrZGQ1dlYxUHZZUnhSUldZNC9rZDd5a1krcVZLVWlGWEhVajhzaUlpSWlJaUlpSWlKM2pENXRFeEVSRVpFSDJyV3JxV09KSllJSS91WnZVa20xT3o2T09MYXlsVC80ZzBkNGhNcFVWcEphUkVSRVJFVHVMNGt4a0JpTjFaS2MyNUZJTGpFNWVZSkhsZHdPUTBRa0UzM0tKaUlpSWlJUERVODhlWnpIcVVsTjlyR1BDQ0t5M1BMN0NsY0lJWVJ3d28wa3RSTk85emhpRVJFUkVSR1JITEttWW8xZWdQWG9OSWpmbDl2UlNDNnpldFhGL09pUHVSMkdpRWdtU2s2TGlJaUl5RVBIQlJlQ0NDS1FRUDdoSDNhem03T2N0VHMya1VTMnM1MC8rWk9xVkNXQUFKeHh2c2NSaTRpSWlJaUkzRUR5T1N5N3VzTEZIYmtkaVlpSXlBMHBPUzBpSWlJaUR5MHpac3FsdHhPY1lEZTdPY3BSdTJNVFNTU1VVQ05KWFpXcVNsS0xpSWlJaUVqdVM3MkVKYXc5WE5yN2I1L1pCZHdyZ3FONzdzVWx1Y3JrVVRXM1F4QVJzVXZKYVJFUkVSRVJvRWg2Tzg5NS91QVAvdUVmdStPU1NXWW5PNGtnZ21wVUk0QUFISEM0eDlHS2lJaUlpSWhjWmQwLzVOL0V0SE1oVEpVK3h1VFRGa3o2UFVWRVJQNTdsSndXRVJFUkVibUdGMTQwb3hrWHVNQXVkbkdRZzNiSEpaRkVDQ0ZFRUVGTmFsS2U4cGd3M2VOb1JVUkVSRVRrb1pid0Q5Ym9CVmRmbXh3eDEvd2VQQ3JuYmt3aUlpSTNZTTd0QUVSRVJFUkUvb3NLVUlBbU5PRlpucjFoNGptZWVEYXdnZS81bm1NY3U4ZFJpb2lJaUlqSXc4eDY0bnZBQ29DcDJQTktUSXVJeUgrZWt0TWlJaUlpSWplUW4vdzBwakhQOGl3VnFKQmxrdm84NTFuREdsYXdndE9jdnNkUmlvaUlpSWpJUStuYU90UDVhK1plSENJaUlqbWs1TFNJaUlpSVNBNTQ0a2tqR3RHSlRwU21kSmJqVG5DQzVTem5WMzRsbnZoN0dLR0lpSWlJaUR4c3JDbm4vbjNqVmpMM0FoRVJFY2toMVp3V0VSRVJFYmtKK2NsUGM1cHptdE9FRU1KSlR0b2Q5dy8vY0l4akJCSEVJenlDQXc3M09GSVJFUkVSRVhtNGFDMmFpSWo4OStuL1ZpSWlJaUlpdDZBd2hXbExXMXJTa2dJVXNEc21sVlRDQ09NN3Z1TW9SKzl4aENJaUlpSWlJaUlpSXY4dFdqa3RJaUlpSW5JYlNsS1NFcFRnQUFjSUk0ekxYTTQwNWhLWCtKbWZLVUVKNmxJWFR6eHpJVklSRVJFUkVSRVJFWkhjcFpYVElpSWlJaUszeVlTSmlsU2tNNTE1bEVkeHpPSVowQ2lpV014aWRyQ0RGRkx1Y1pRaUlpSWlJaUlpSWlLNVM4bHBFUkVSRVpFN3hCRkhxbEdOWjNtV3NwUzFPOGFDaFhEQytZN3ZPTWF4ZXh5aGlJaUlpSWlJaUloSTd0RzIzaUlpOHA4MGpXbTVIWUtJeUMxeng1Mm1OS1VTbGRqR05zNXpQdE9ZeTF4bURXc29TMW5xVWhjMzNISWhVaEVSRVJFUkVSRVJrWHRISzZkRlJFUkVSTzZTb2hTbEF4Mm9TMTJjY2JZNzVoQ0grSTd2aUNUeUhrY25JaUlpSWlJaUlpSnlieWs1TFNJaUlpSnlGNWt4VTRVcWRLWXpGYWxvZDB3U1NmekdiNnhpRlplNGRJOGpGQkVSRVJFUkVSRVJ1VGVVbkJZUkVSRVJ1UWZjY0tNaERXbExXL0tUMys2WTR4eG5NWXVKK0gvMjdqeSs1aXYvNC9qclppVWlJVUpzYVMyaHFhMzJMWFppeGxKS3FWRzZxV1U2eHJUVlViVmtxdFVmQnQxYkxiVjFZN1FwYW0ybGlGQlZXN1NvQ0NwdEpFUVNFaUxydmJtL1B6TDUxblZ2Rm9TcjAvZlRINzNmYzg3M2ZELzM1anVQU2U3bmV6NkhJMWl4M3VZSVJVUkVSRVJFUkVSRWJpM3RPUzBpSW5lRXNZeDFkZ2dpSXJkRmRhcnpJQThTVFRTSE9FUSsrVGI5WnN6c1pqYy84elBkNlU1Rktqb3BVaEVSRVJFUkVSRVJrYktsbGRNaUlpSWlJcmVaSzY2MHBqV0RHVXcxcWprY2M0NXpoQlBPY1k3ZjV1aEVSRVJFUkVSRVJFUnVEU1duUlVSRVJFU2N4QTgvQmpLUWpuVEV6VUZSb3p6eTJNRU90ckNGYkxLZEVLR0lpSWlJaUlpSWlFalpVWEphUk1wTWNuSXlCdzhlTExMZmJEYXpmZnQyekdiemRjMmJrNU5EZW5xNlRWdHVicTVkVzNIWFBYZnVuRjI3eFdLeGEzdjU1WmRadDI1ZHFjWTZNblhxVk41ODg4MVNqUlVSRVFFd1lhSUpUUmpLVUdwVDIrR1lPT0w0bk0vNWxWOXZjM1FpSWlJaUlpSWlJaUpsUjhscEVTa3pPM2Z1WlBMa3lVWDJuenAxaXRtelo3TjI3ZHJybWpjOFBKd2hRNGJZWFd2bzBLR2NPSEdpeFBQZmUrODlubnJxS1E0Y09HQzByVm16aGpGanhwQ1NrbUkzNy9IanR1VlQ5K3padzVneFl6aDkrblN4MTBsSlNXSC8vdjFVcjE2OXhKaEVSRVN1VlpHSzlLVXZuZWprY0JWMUZsbDh4VmZzWWhkbXJ1OUJMeEVSRVJFUkVSRVJrVHVCL2JkZUlpSmxKRDQrM3ViWXk4dUxKazJhc0hidFd0cTFhMmMzdm5idDJwaE1wbExOSFJrWlNkMjZkV25Rb0VHSll4OTY2Q0VPSGp6STFLbFRtVEJoQXYzNzk2ZHg0OFlzVzdhTVNaTW04ZXFycitMbjUrZnczTGk0T0diUG5nMUFmbjYrVFY5b2FLakRjeFl2WHN6aXhZdUxqQ2NpSXFMRW1FVkU1SStyRVkyb1JTMjJzNTN6bkxmci80bWZTQ0NCVUVMeHcvSC9mNG1JaUlpSWlJaUlpTnlKbEp3V2tWdG0xS2hSMTlXM2J0MDZ5cGN2ejhhTkcxbTdkaTBmZlBDQnczT1RrNVBadTNjdi8vem5QMHNWUjBCQUFHKzg4UWFUSjAvbXpUZmY1TzY3NzZacDA2Wk1temFOc0xBd1huamhCVjU3N1RXOHZiMXR6a3RJU0dEeTVNbFlMQlptejU1Ti9mcjE3ZVllTUdBQUR6endRS25pV0x0MnJjT1M0U0lpSXRmeXhaY0JEQ0NhYUE1eUVDdFdtLzUwMGxuREdrSUlJWmhnSjBVcElpSWlJaUlpSWlKeWZaU2NGcEdiRWg4ZmI1ZG9MbHhSSEJFUlFVWkdCaSsvL0RJUFAvd3d6WnMzdHhsMzlPaFJsaXhad3ROUFA4M2RkOTl0dEtlbHBSRVhGMWZrTmRldlgwOStmajV6NTg1bDd0eTVSWTdyMkxFakw3MzBFZ0MrdnI3TW56K2ZIVHQyMExScFV3RGF0V3ZIMkxGajJiOS92OE45c0UrY09FRk9UZzR6Wjg0MHpybVdyNjh2Z1lHQlJjWnc3VmdSRVpIU2NzR0ZWclFpa0VDMnM1MTAwbTM2TFZpSUlvcEVFdWxNWjl4eGQxS2tJaUlpSWlJaUlpSWlwYVBrdElqY2xNcVZLL1AwMDA4REVCMGRUVlJVbEhFTVVLRkNCYkt6czVrelp3NkxGeSsyV1oyOGNPRkNFaElTcml0cG01R1J3YnAxNjZoZnZ6NjllL2UyNlR0eTVBZzdkKzVreElnUitQajRVTE5tVGFCZ0wyaC9mMys4dmIzcDE2OGZBSmN1WFNJakk0T09IVHZTb1VNSE1qTXp5Y3pNQkNBek01UEV4RVFhTm16SS9Qbno4Zkx5SWpFeGtlclZxK1BpNG1KenpZOC8vcGlQUC83NE9qNHhFUkdSNjFPTmFqeklnK3hoRHoveGsxMy9TVTZTUWdxOTZLVXkzeUlpSWlJaUlpSWlja2RUY2xwRWJvcTN0emY5Ky9jSElEYzNsNmlvS09NWXdHUXlNWDc4ZVA3Kzk3K3pjZU5HaGcwYkJzQTMzM3pEc1dQSG1EcDFLcFVxVlNyMTljTER3N2x5NVFvK1BqNE1IanpZcGk4ek01T2RPM2N5ZVBCZ2ZIeDhBTmkvZno5aFlXRTgvUEREakJ3NTB0alRldVhLbFlTSGh6dTh4cTVkdTlpMWE1ZGQrNnBWcSt6MnBsWlpieEVSdVIzY2NLTVRuYWhGTFhhd2cxeHliZnJUU0ZPWmJ4RVJFUkVSRVJFUnVlTXBPUzBpdDRUWmJPYnMyYk1BZUhsNThkQkREOUd1WFR2aTQrTXhtODE4OE1FSE5HN2NtS0NnSU9MajQ0M3phdFNvVWVTY3ljbkpoSWVINCtycXlybHo1K3o2TDF5NGdLZW5wNUdZQm1qY3VERnQyN2JsbzQ4K01wTGhWNi9lRGdzTEsvRzk3Tm16aDRpSUNJZDlLdXN0SWlLM1UxM3FVb1VxZk1NM3BKQmkwMWRZNXZzc1orbE1aOXowcTc2SWlJaUlpSWlJaU54aDlJMlZpTndTNTgrZnQ5dUwrclBQUHJNNXZuRGhndDJZRHovOHNNZzUxNnhaZzhWaVlmanc0WHo2NmFka1ptYmk1ZVZsOVAveXl5L1VxbFhMNXB6eTVjc3pZOFlNM24vL2ZWYXZYczFISDMzRTMvNzJONk8vUzVjdUpiNlhwS1NrSXZ0VTFsdEVSRzQzSDN3WXlFRDJzSWVqSExYclA4RUpMbktSM3ZUR0cyOEhNNGlJaUlpSWlJaUlpRGlIa3RNaVV1WWlJaUpJVEV5MFdXMXN0VnBac0dBQmJkcTBvVzNidGpjMDc3Qmh3L0QxOWFWMTY5Wjg4c2tuSEQ1OG1IYnQyaG56bnpoeGdzNmRPOXVkWnpLWmVPcXBwd2dPRGlZa0pNU21iOSsrZlNWZTkrcVYzZGRTV1c4UkVYRUdWMXdKSVlRYTFHQUhPOGdqejZZL2hSUldzNXJlOUtZNjFaMFVwWWlJaUlqSTlVdE9UcVpxMWFyR2NYNStQcW1wcVRadEFCa1pHUnc3ZG93bVRacFF2bng1aDNPZE8zY09rOGxFUUVEQUxZMVpTdWZBZ1FPMGF0WHF0bDkzNzk2OUhEMTZsTWNlZXd3WEY1ZGl4ejcvL1BQMDZ0V0wzcjE3My9SMWYvenhSdzRjT01BVFR6eGgxNWVlbnM0Nzc3eEQrL2J0NmRtelo2bm52QlgzZEU1T0RxbXBxVlN2WHIzRXowZEVwQ3dvT1MwaU4rWENoUXQ4KysyM3hNVEVFQjBkRGNENzc3OVA5KzdkYmNhdFdiT0dMNy84MGk0NWZEMThmWDBaTm13WVZxdVZ5cFVyOCsyMzN4cko2WmlZR0xLeXNyanZ2dnVLUFAvYW1BQ21UcDE2dy9FVXhxU3kzaUlpNGl6MXFJYy8va1FRUVNxcE5uM1paTE9CRFhTa0k0MW81S1FJUlVSRVJFUktMejQrbnRHalJ4TVdGa2FuVHAyQWdtVDF5SkVqMmJoeEl4NGVIbGdzRmx4ZFhZbUppV0hxMUtsODlORkhEcFBUR1NSNXdlb0FBQ0FBU1VSQlZCa1pqQjA3bHFaTm0vSi8vL2QvUnZ1SkV5YzRmZnAwaWJIVXJWdVhCZzBhbE4yYis0UDc5dHR2bVRGakJuMzY5T0VmLy9nSGJtNEZxWW10VzdjeVo4NmNFcytmT1hNbTdkdTN2NkZyNzkrL256VnIxdkRJSTQrVW1IeU5qbzdtM252dk5ZN2o0dUljYmkvb2lLK3ZyODI1aHc4ZlpzV0tGUTZUMHl0V3JDQXlNckpVVlIwTDNhcDdPam82bXJDd01GYXNXRUhWcWxXeFdDd2tKaWFXS2lZL1B6OHFWS2hRNnZjZ0lnSktUb3ZJVFRweDRnUnZ2LzAyUVVGQkJBUUVHUHRDbnpoeGd0RFFVTHZ4a3laTktuYStvdloydnBySlpDSWtKSVJ0MjdieDE3LytGUzh2TDdadTNZcUxpNHVSckw3V3p6Ly96UEhqeCtuYXRhdE5LZkJQUHZta3hPdHQzTGlSbFN0WE91eFRXVzhSRVhFMkgzeDRnQWZZeVU1aWliWHB5eWVmWGV3aWxWUkNDTUVGUFFVdklpSWlJbmV1OTk1N2o5cTFhOU9oUXdkQ1EwTlp1blFwSGg0ZVJuOThmRHlqUm8waUlpS0MrUGg0S2xldVRJMGFOUnpPNWUzdHpRTVBQTURLbFNzNWZQZ3dUWnMyQldESGpoMnNXcldxeEZpR0RSdW01SFFaQ2drSjRaRkhIdUhqano4bUtTbUpGMTk4MGVZN3VnVUxGbEN1WERtNzh5NWV2TWh6enoxbjF6NXExS2hpcXgxZVc5RVJ3TlhWOWJyalhyOStmYWtySWJacTFhcFVpZmE0dURqV3JWdEh4WW9WTVp2TmJOKyszYWJmejgvUDRRS2NzcnluazVLU09INzh1TVBrdUtPdEdJc3lhZEtrTWxsbExpSi9MRXBPaThoTmFkcTBLYXRXcmFKeTVjcXNYcjJhSTBlT1lES1pxRk9uRGt1WExzVmlzVEJ0MmpRcVZxekl0R25UalBNc0ZndlBQdnNzVFpvMFllellzUTduenNuSllmWHExWFo3VlFQY2YvLzliTml3Z1hYcjF0Ry9mMysyYnQxSysvYnRpMXlkdkhmdlhwWXNXVUx0MnJXTlg5eUFVcFhBcVZpeG9zUDJSeDU1aERwMTZsQzNibDJqTFRjM2x3MGJOakJvMENCTUpwUE4rTk9uVHhNWEYxZmk5VVJFUks2WEs2NTBveHYrK1BNZDMySEZhdE4vakdOYzVDSzk2SVVYWGtYTUlpSWlJaUxpUEY5OTlSVUhEaHpnOWRkZkwxVVM4ZVRKazdSbzBhTFlNY09HRFdQLy92MVlMQmE3dnVJV1NEaGFjQ0UzNzlGSEg4WGQzWjJsUzVleWI5OCt1bmJ0YXZRRkJBVFlKS2ZkM054d2NYRnhtTENHZ3AvdHBVdVhTblhkL1B4OFRDYVQzWGQxcFRGeTVFaWJMZjNHakJuRGtDRkQrTk9mL21Rejd1bW5uOGJUMDdQRStjeG1NL1Buejhkc05uUDU4bVZtelpwbE42Wmx5NVpGVm9jc3EzdjZoeDkrWU42OGVUYm5uRDE3bHV6c2JOemQzZTNtZXZUUlIvSHo4K09OTjk0bzl2MkppSlNHa3RNaWNsTzh2THhzbm5JczVPSGhRV0JnSUN0V3JDQTVPWm5wMDZmYmxMLys2cXV2eU1qSVlNaVFJWFpsc2JPeXNnQjQvUEhIU1VsSmNaaHdybGV2SHUzYnQyZmx5cFhFeDhlVGtaSEIwS0ZEaTR3ekppWUdOemMzN3JubkhwdjJEUnMybFBnZWp4MDdabk5zdFZvSkR3OW40TUNCK1ByNkVoVVZSZDI2ZFFrTURDUXFLb29OR3piZzR1TENoQWtUYk00TERBd2tKeWVITjk1NGcyZWVlYWJFNjRxSWlGeXZKalNoTXBYNWhtL0lJY2VtN3h6bldNdGErdENIeWxSMlVvUWlJaUlpSXZaKy92bG4zbm5uSFVhT0hFbWpScVhia3ViWXNXT2twcVl5ZlBod20vYVpNMmNTRXhOakhQZnQyNWN6Wjg1dzVzd1ordmZ2YnpmUG5qMTdpSW1KNGZISEg3K3A5eUNsTTN6NGNPNjc3ejY3bi9PRER6NW9jenh4NGtUNjlPbFQ1RHpYSm9ldkZSMGR6VTgvL1FUQThlUEhBZmowMDAvdHh2WHAwd2MvUDc4aTU2bGN1VEtWS3hmOC9XUzFXckZZTEZTclZzM3UrOHo4L0h4amxYL2Z2bjNKeThzeitnb1R3eEVSRVN4YXRJamp4NDh6ZnZ4NG02UTN3TktsUzFtMWFwWGRaNUdZbU1qQmd3ZU40MXQxVHhldVVBOE1ER1RwMHFWRys1VXJWemgzN3R3TmwxVVhFYm1Xa3RNaWNzdVl6V2ErKys0N29HQWZsVUdEQnRHeVpVc1NFeE5adUhBaDdkcTFzM3NLMEdxMXNuUG5UcUNnZlBmTW1UTTVkZW9VeTVjdnQ1dC8vUGp4akI0OW1pMWJ0aEFTRWtLVEprMktqT1hvMGFNMGJOalFwaFFVd0p0dnZubmQ3eXM2T3BwRml4Ymg3KzlQOSs3ZG1UbHpKbzgvL2pnalJveWdTNWN1REIwNmxNOC8vNXlxVmF2eWw3LzhCU2pZWTZaQmd3WWNPWEtFVFpzMmNmZmRkek5vMEtEcnZyYUlpRWhKYWxHTFFReGlDMXU0d0FXYnZnd3krSkl2NlUxdmFsTFRTUkdLaUlpSWlQd21MUzJOYWRPbTBicDFhMGFPSEduVGQvYnNXZHpkM1FFNGMrWU1LU2twQUtTa3BCQWZIMCtuVHAwd21VeWNQWHVXa3lkUEVoSVN3cWxUcDRyOHZzZFJJbS9mdm4yc1g3OWV5ZWxiYk9mT25jYlB5OUVEQ0lzWEx6WldTVjk3SDl5SXZYdjNFaDRlYnRQbTZQdkZEaDA2MkNXbk16SXlPSGJzR01uSnlady9mNTQ2ZGVyUXVuVnJJK0hzYURXMzJXdzJ2bmRjdEdnUlZxdVY5ZXZYczJiTkdpUFJXM2djR2hwcWw1amVzbVVMSzFldVpPTEVpYlJ0MjlhbTcvang0N2Zsbmk3Y2N4b2dPenViNU9Sa29HQmJSNnZWU3VYS2xXMUtxVmVxVktuSWlwTWlJc1ZSY2xwRWJoazNOemZlZnZ0dDl1M2J4OHFWSzVrOGVUSjE2dFRoeXBVcmVIcDZNbkhpUkx0elRDWVRQWHIwNE5TcFUweVpNb1h5NWN0ejZ0UXBoL05uWm1aU3JsdzVjbkp5dUh6NU11bnA2UTVYV1Nja0pKQ1dsdWF3SkZOcDlyaisvUFBQV2JSb2tYRzhlZk5tS2xhc1NLZE9uUnlPSHpObURBa0pDWncrZlJxcjFZckpaR0wrL1BrRUJnWXlZOFlNNHVQaldiaHdJVUZCUVRZbHhrVkVSTXFLRHo0TVpDQ1JSSEthMHpaOXVlU3lpVTEwb1FzTmFlaWtDRVZFUkVSRUNuaDZlaElVRk1UVXFWUEp6TXprbVdlZVlmVG8wUUEyVzhTTkd6Zk9lTDFueng0QXBrNmRpcnU3T3l0V3JDQXVMbzRaTTJZQXRxdHE4L0x5R0RkdUhQNysvZzZ2WDFqeVdXNmRYYnQyOGZMTEw5T3FWU3VtVHAyS2o0OFBtWm1aeHZkNWpseTZkSW1rcENRdVhDaDQ0RFl0TFkya3BDVDgvZjFMVmZaOTNMaHh4ajB6Zi81OGR1N2N5WmRmZm1uMGI5NjhtZGRlZXcxM2QzZTJidDNLK3ZYcmpXVHN1blhyYlBhWkhqaHdJSzFidHlZbnA2QTZsYVBrZEc1dXJsSFd1M2J0MmdERzk1U0JnWUZZclZaZWYvMTFmSDE5YWRteXBjMCswMmxwYVN4YXRJZ21UWnBRcmx3NW82OTc5KzdHZnd0ZncrMjVwdzhkT2tSWVdKaE4yOUtsUzIxV1ZELzU1SlBHd2h3UmtldWg1TFNJM0hKdDJyU2hhZE9tekp3NWs3MTc5d0lGK3ppSGg0ZlRyMTgvYXRXcVpUUCswVWNmSlQ4L3Y5aGZOSGZ2M3MzY3VYT0JnaWNFTjJ6WXdKZ3hZeGczYmh3OWV2U3crUVVzT2pvYWdNYU5HOS8wZTBsT1RtYm56cDBNSGp6WWVISVhDbjdwSzJReW1aZzJiWnJ4dEdSNmVqcG56NTZsYTlldXVMbTVFUllXeGwvLytsZVdMVnZHYTYrOWR0TXhpWWlJT09LT083M294VUVPY29BRE5uMzU1Qk5KSkJsazBKS1dUb3BRUkVSRVJBVEtseS9QeXkrL2pNbGtZdlhxMVNRbUpsS3ZYajJIQ3dveU1qS0lqSXcwK3JLeXNuQjNkeWNwS1lscTFhbzVuSC81OHVVa0pDUXdmZnAwaC8wV2k2VlV5VTY1Y1NFaElRd1pNb1R3OEhEKzlyZS84Y29ycjdCdjN6NmJ4U0NGRHlRVVdyeDRNWXNYTHphT1gzMzFWUUErL1BCRE1qTXorZkhISDB1ODd1REJnNEdDVmMxWGY0OEhHS3VnM2R6Y3NGZ3N1TG01MGF4Wk03NzU1aHZhdDI5UHYzNzlxRnExS3Y3Ky9rYVN1WEFyd3ZMbHk5dk1sWitmajlWcUxYYlBhWlBKeE96WnMrbmZ2ei8vL3ZlL0hZNDVjdVFJUjQ0Y01ZNnZUa2hmN1didjZmajRlRkpUVTQzWGhSVUpDdmVjTG54UEFCOTg4QUYxNnRTeG0wUDdzb3ZJelZCeVdrUnVpdGxzSmljbmgzTGx5bkg2OUdtYlgzenk4L001ZHV3WVVWRlJSRVJFY1BueVpYcjA2RUdmUG4xWXUzWXQ0ZUhoaEllSDA3eDVjd1lPSEVpSERoMXdjWEhCWkRJVitRdlVsU3RYV0xod0laczNiNlpxMWFyTW5EbVQrdlhyMDZ4Wk05NTQ0dzNtekpuRHFsV3JHRDU4T0owN2Q4Yk56WTFEaHc0QmxIclBvdHpjWENPeGJMVmFPWEhpQkFDdXJxN3MyTEVEazhsa1U1TGJ6OCtQeU1oSUdqUm9ZUGZMYVhaMk51dlhyOGRxdGRLbVRSdWdZSythMmJObkV4QVFVTXBQV1VSRTVNYVlNTkdLVnZqZ3d3NTJrRSsrVGY5KzluT0pTM1NoQ3k2NE9DbEtFUkVSRWZtak01bE1aR1JrR04vcFZLMWExV2FQM2F2ZGQ5OTlMRm15aEVxVktwR1Nrb0tQanc4SkNRbDJpeDhBdnYzMld6Ny8vSE1lZlBCQjZ0V3I1M0MrM054Y3U4U2xsQzJUeWNTNGNlT29YTGt5SDMzMGtVM2Z4bzBiU3pYSHQ5OSt5Nnhac3dENDhjY2ZlZSs5OTBvOHB6QTVmZVhLRmJ2VnptYXpHUUIzZDNkNjkrNU43OTY5QWZqbW0yK29WNitldy8yVk16TXpBZkR5OHJKcHo4M05CYkRiVHZEYU1ZWEo2NnYzMDQ2UGoyZlVxRkdzV2JNR2IyOXZvS0RFOTd4NTh4ek9VeGIzOUtoUm94eStMdHh6dWpER3EyM2J0bzJOR3pjYUR3bUlpTndNSmFkRjVLWmN2SGlSaHg5KzJEaHUxcXdaVUZEbVplM2F0V1JsWmVIbTVrYUhEaDBZTm13WTk5eHpEd0RObXpmbjlPblRmUFRSUit6YXRZdm82R2dHREJqQWhBa1RpcnhXVkZRVWI3MzFGdW5wNmJSdjM1NS8vdk9meHBPTDNidDNwMUdqUml4WXNJRGR1M2N6YTlZc0dqUm93TnR2djgzQmd3ZXBVYU1HbFN0WEx0VjdldVNSUjBoUFQ4ZlQwNU84dkR6eTh2THc5L2ZIeDhlSFFZTUcwYU5IRDV2eTRXUEhqdVgxMTErM0szVlR5TTNOamFGRGg5cVU4QzdxbDBjUkVaRmJvUUVOcUVBRnRyQ0ZYSEp0K21LSjVRcFhDQ1VVRDRyK01rVkVSRVJFNUZaYXRtd1pHUmtaUnBuZ3laTW5PeHozN3J2dk1uUG1UTjUvLzMwU0VoS29WNjhlY1hGeE5xVzhvV0FWNnV6WnM3RmFyZlRwMDhmWWV1MWFPVGs1eGE1NGxiTHowRU1QMGJseloyclVxTUcrZmZ1QWdvVWRSWlgydmxwaFNXMG9TRG9YSnA0WEwxN01GMTk4d2FlZmZtcTNkM1NodExRMHU3MlJDMWRPWDgrRENaY3ZYd2FnUW9VS0RtTzc5ajZ5V3EwQXZQenl5eVFrSkxCdzRVSzdPUXRYS0x1NGxQeXdjRm5kMDlkV0pkaTNieCs3ZCsvbTZhZWZOdG9LUytjWE9uLytmS2xXcTR1SWxJYVMweUp5VS96OS9SazVjaVI1ZVhuNCtQZ1lmd2kwYnQyYTVPUmtXclJvUWNlT0hZMG4vNjVXdDI1ZFhuenhSVTZjT0VGVVZCU1BQZlpZc2RjS0NBakF3OE9EeVpNbjA2dFhMNGY5TDczMEVvY1BIK2JUVHo5bHhJZ1I1T2ZuODhnamp4aFBNQmFxVktrU2dZR0JEcS9UcTFjdlRwNDhpZGxzSmo4L24wcVZLdkdYdi96RitHWHYybjJ0ZS9ic1NlZk9uVWxOVFRWKzZTeGtNcG53OC9QVEh6a2lJdUowTmFuSlFBYXltYzFra0dIVGwwQUNHOWhBWC9wU0R2djkwMFJFUkVSRWJxVWZmL3lSOWV2WEF3VVArUU9zV3JYSzRWaGZYMTljWFYyNTY2NjdpSW1Kb1VHREJxU25wM1B2dmZjYVl3NGZQc3owNmRPTnBPSDA2ZE5wMGFJRnp6enpqTjE4cWFtcGRvbEx1WFZxMUtnQkZHelQxNjFiTjlhdlg4L3k1Y3RMUE8rNTU1NGpQRHdjSHg4Zm84MXF0UklaR1VubnpwMkxURXdEbkRsemhoWXRXdGkwRmE2Y0xtNjE4N1V1WHJ3STJIODNlUFhLNmV6c2JENzk5Rk1PSFRwRWJHd3NVSkNBZnZ6eHh4M09XWmdrTHltT3NyNm44L1B6MmJObkQ2MWF0U0l1TG81dnZ2bkdKamt0SW5JcktUa3RJamZGWkRJNVRDbzNhOWJNV0VWZGtnWU5HdENnUVlNaSswZU1HTUdJRVNNQStQampqMHZjQjZocDA2Yk1tVFBIT0w2NkJIZWhZY09HTVd6WU1JZm5qeGt6cGpSaDIvRHc4REIrdVJZUkVibFRWYVl5RC9BQVgvRVZLYVRZOUtXUXdqclcwWTkrVktCQ0VUT0lpSWlJaUpTdGl4Y3ZNbXZXTEdyVXFFRmlZcUxSN3Vmbmg4VmlzUnRmK0wxUXc0WU4rZXFycjZoZHV6WXVMaTdjZDk5OVFFRVNiL0xreVpRclY0NHVYYm9RRlJYRmhBa1RtRDU5T2g0ZUhqWUxDS3hXS3drSkNaak5acDU3N2ptVkxMN0ZFaE1UMmJWckY5MjZkYU5hdFdvMjIrTTUybU1jSUNrcGlaRWpSK0x1N202WEZENTgrREJKU1VsTW1US0Z2THc4bGk5ZlRsQlFrTTFlelltSmlXUmtaTmp0bTF5WTVDMU5jam81T1ptcVZhdVNrSkNBaDRjSGxTcFZzdWt2M0l1NlhMbHl1TG01c1huelpscTJiRW1sU3BYWXMyY1BNMmJNS0hMdXk1Y3Y0K0hoWVR5VTRjaXR1S2YzNzkvUGl5Kyt5SnR2dm1uVG5waVl5TFp0MjdqcnJydHMyczFtYzZsV2Q0dUlsSWFTMHlMeXUxSlNZbHBFUkVTSzU0VVg5M00vVzluS3IveHEwNWRHR2wveUpmM29oeSsrUmN3Z0lpSWlJbEoyTGw2OGlLZW5KNU1tVGVMWlo1ODEyZ3YzNHIxV1lSS3paY3VXdlB2dXUzenh4UmMwYTliTVdDbGFvVUlGS2xTb3dKdzVjOWl6Wnc5UlVWRzBhZE9HVWFOR0VSTVRRL1hxMVkyNVRwOCt6YVZMbDNCMWRWWEo0dHRnLy83OWZQREJCOVNyVjQ5cTFhclo5SVdHaGw3M2ZCczNiaVE0T0pqR2pSc2I4Ky9hdFl1dVhic2FpZFRDdmN1djNtNFBDaExLcnE2dXhYN1htSlNVeEZ0dnZZVy92ei9QUHZzc1I0OGVwVjY5ZW5hbHRBdVQwK1hMbDhmTnpZM1BQLzhjazhuRXA1OSthcFRIZnVDQkI3aHk1UW9BcjczMkdxKzk5bHFKN3o4ME5KU0lpSWhiY2srdlc3ZU9nSUFBN3IzM1hvNGVQV3EwTDF5NGtMMTc5eko2OUdpYjhSa1pHWGJsekVWRWJwU1MweUlpSWlJaWZ6RHV1Tk9iM3V4aUZ6SEUyUFJsa01FNjF0R1h2bFNoaXBNaUZCRVJFWkUvaW5yMTZ2SDY2NjhiaWJ0cmZmamhod0NjUFh1V0YxNTRBWURZMkZnYU5teEluVHAxaUl1TDQrR0hIN2FaYjhHQ0JWU3RXdFZtMzl4aHc0WVpaYUM3ZGVzRy9KYm9idDY4T1FjT0hEREdkdXZXamZyMTY1ZnAreFE0ZXZRb0xpNHVOR3JVeUs1djZkS2xEczlKU1VuaCtlZWZ0MnUvY09FQ1VWRlJUSjA2MVdnYk1tUUljK2ZPWmV2V3JVYXlkOXUyYlZTc1dORXVPWjJabVZua05ud1dpNFZWcTFieDhjY2ZrNXVieTVneFk4akl5T0Rnd1lNTUdUTEVibnhtWmlaUXNISWFjTGdQOUxQUFBtdVVFci8yZlo4L2Y1NWV2WHJSdW5WcmgvR1U5VDBkRnhmSDNyMTdHVEZpaEUyc1c3WnNZZmZ1M1F3Yk5veGF0V3JaeEJBWEYwZk5talVkeGljaWNyMlVuQllSRVJFUitRTnl3WVV1ZE1FREQzN0U5b242TExKWXozcjYwSWNBQXB3VW9ZaUlpSWo4VWZqNStka2xwd3RYdGhZbXhBcExmRy9kdXBYUFB2dU1oUXNYR3ZzUDE2MWIxK2JjcWxXck9yeU95V1NpZS9mdWRPL2VuZFRVVkRadDJrVGR1blZwMUtpUlRTSnYyclJwcEtlbkV4WVd4cWhSbyt6bWx4dFR1UExZeTh2THJxK284dHJ1N3U0TzI1Y3NXVUt0V3JYbzFLbVQwZGExYTFjV0xGakFxbFdyNk5XckY3R3hzUncrZkpnQkF3YllsYzNPenM0MmtzbUYwdFBUQVFnUEQ4ZGlzVkNuVGgwbVRwekl2ZmZleThjZmYweGVYaDQ5ZXZTd2l5VWpJd1BBYnI2cmRlM2ExYTd0Nk5HakpDY25FeGdZeVBIangzbnV1ZWVLTE85ZGx2ZDBkblkySnBPSnZuMzdHdjE1ZVhtODlkWmIxSzFibDhjZWU4em0zQ3RYcm5Ea3lCSCsvT2MvRi9uK1JFU3VoNUxUSW45d2lTUnlsclBPRGtORVJFU2NwRDN0S1VjNTlyTFhwajJYWERheWtkNzBwamExblJTZGlJaUlpUHhSblRsekJqOC9QK1A0d29VTEFMenh4aHRNbno2ZDdkdTM4K09QUDFLK2ZIbmVmUE5OWG4zMTFWSnZCNWVmbjgrcnI3NUtabVltbzBhTklqWTIxbTdNcFV1WDJMTm5ENkdob1VwT2w0SGs1R1NTa3BMbzBLR0R3LzZSSTBlV2VxNXQyN2F4WmNzVzZ0V3J4Ny8rOVMvUzB0SzRlUEVpYVdscDVPVGtrSkdSd1hmZmZVZDRlRGl1cnE0TUhUclVibzdNekV5N0pQbFhYMzFsdkg3NDRZZDU1SkZIY0hOekl5RWhnVldyVnRHbVRSdTd2YXNCMHRMU0FLNnI3SFY4ZkR3elo4NmtSbzBhekpzM2o3Lys5YSs4OWRaYlRKdzRzZFJ6WE8xNjd1bmc0R0M2ZHUxcUpMeWJOMitPbDVjWEpwT0pHVE5tNE83dVRzV0tGUWtPRHNiVDA1TVZLMWFRazVQRHBrMmJxRmF0R2tPSERpVTRPQmgvZi84YmlsVkVSTWxwa1QrNHM1emxBQWRLSGlnaUlpTC9zNXJUSEE4ODJNVXVtM1l6WnI3bWEvN0VuNVNnRmhFUkVaSGJhdlBtelViNVo2dlZ5cUpGaTNCeGNlSDU1NThuTURDUThlUEgwNnBWSys2Ly8zNW16SmpCTysrOHc5TlBQMTNpdkdhem1mbno1N052M3o3Njl1MUwrL2J0T1hIaWhIR2R3akxINTgrZkI3RGJHMWx1elA3OSt3Rm8wcVNKdy82Tkd6YzZiRTlLU3JMYmU3eEJnd2I0K3ZvYUR5TUVCUVZScFVvVnFsUXAySlpvM2JwMXJGeTVrcGlZR0I1NjZDR2JQWm1oNE9jY0h4OXZqQy9Vdlh0M3RtN2R5blBQUGNjOTk5d0RGS3lLL3RlLy9rVitmajVQUGZXVXd4aC8rT0VIb0hUM2l0VnE1YXV2dm1MaHdvVzR1cm95Wjg0Y3FsU3B3cVJKazR4VnpjODg4NHpEMWVWRnVkNTdldno0OFFRRkJRSHc3YmZmTW5mdVhFd21FLy8rOTcrTlNnV05HemZtN2JmZlpzMmFOWHorK2VlMGJObVN6TXhNUHZqZ0E3Ny8vbnZDd3NMMHZ3MFJ1V0ZLVG91SWlJaUlDSTFvaEFjZVJCSkpQdmxHdXdXTEV0UWlJaUlpY2x1OSsrNjdIRHAwaUhuejVnRUZwWXNuVFpwRVRFd01UWnMyNWRsbm55VS9QNTlubm5tRzZ0V3JjLy85OTdOKy9Yb0FKa3lZZ0l1TGk4TjVUNTgreld1dnZVWk1UQXdoSVNGTW1EQUJnRXFWS2dHd1lzVUttalJwUW01dUxxdFdyY0xOelkyNzdycnJOcnpqLzMwbEphZXZMdXVkbnA2T3lXVEN3OE9EbzBlUEFyWWxzd01EQXdrUER5L3lXaDRlSHZ6NzMvK21UcDA2UFByb28wQkJ3dnJZc1dONGVYbHgrdlJwa3BLUzdFcDBWNnRXallVTEZ4ckozS1NrSktaUG44NnZ2LzdLeElrVENRd001TkNoUXl4ZnZoeC9mMys4dkx4SVNrcmk0TUdEQkFjSDQrZm5SMDVPRG1mUG5xVjgrZkxFeGNVWisxcG5abWF5YmRzMjFxeFp3NisvL2txREJnMllQbjI2a1F4dTI3WXRVNlpNWWU3Y3VSdzhlSkFCQXdiUXRXdFg3cjc3N21JLzF4dTlwM055Y25qMzNYZlp1SEVqL3Y3K3ZQTEtLOVNyVjgrWU56NCtudmZmZjUrOWUvZlN1SEZqWG56eFJUdzlQZm5razA5WXNXSUY0OGFOWTlLa1NYVHMyTEhZK0VSRUhGRnlXa1JFUkVSRUFBZ2lDQTg4aUNBQ0N4YWpYUWxxRVJFUkVibWRhdGFzeWZEaHcybmV2TG5SVnFkT0hlclVxY1A3Nzc5UFFrSUMwNmRQTjFiRWpoOC9udlBuejNQZ3dBRXNGb3ZENVBTNzc3N0xsMTkraVl1TEN5TkdqT0N4eHg0emtwQTlldlJnNjlhdExGKyszQmp2NmVuSmswOCtlVjByV01VeHE5VktkSFEwMWF0WHQxdXQ3RWhrWkNUdnZQT09jVnkxYWxYdXUrKytVbDByS3l1TFJZc1dVYWxTSlY1NjZTVWpPUXdGKzVVWHJpUnUyN1l0Zi9uTFgrek9MN3duOHZMeW1EUnBFbWZQbm1YTW1ESDA2ZFBIaUNVMk50WkltZ01FQndmendnc3ZBQVdybU1lTUdXUDBkZTdjbWRUVVZFYVBIazFHUmdaK2ZuNk1IeitlKysrLzM2NE1mYmR1M2JqcnJydDQ4ODAzK2ZqamovbmxsMThJQ3dzcjhyM2U2RDM5OWRkZnMyTEZDdExTMG1qYnRpM1BQLzg4dnI2K0FNVEd4ckppeFFwMjc5Nk5xNnNydzRjUDU5RkhIelgyd243c3NjZG8xYW9WTTJmTzVNVVhYK1NGRjE2Z1o4K2VKZjlnUkVTdVlySmFyVlpuQnlFaXpuUGd2LzlFU3RMcXYvOUVST1IvWHdJSmZNM1htREhidEx2aXFnUzFpSWlJeU8rRTljSzNXUGNOTERqdzY0aExtM1hPRGFnRWx5OWZadVBHalE0VGhsZkx5OHRqOSs3ZGRPM2ExYWJkYkRienl5Ky9VTDkrZmFNdEtpcUtyVnUzOHRKTEw3Rjc5MjQyYjk3TUUwODhZYk5DOUdwWHJsd2hKeWNIRnhjWGZIeDhpbHlCZlNmSjN6Y0FMdXdHd05UbVMweCtJVTZPeUxFTEZ5NlFrSkJBMDZaTmJkcVBIVHZHa1NOSGJQYUZUa3RMTS9aTTl2VDA1SjU3N3JGWk9WMlNFeWRPNE9IaDRYRFZzZGxzeHNYRnBWUS8yeE1uVG5EKy9IbENRdXcvMC96OGZQTHk4bkIxZFRVU3Q0VzJiTm1DeFdLaGN1WEt0RzdkR2pjM042S2lvc2pLeXFKNzkrNDJxOFNMOHNNUFAxQzVjbVc3bGZ0bGNVK0hoNGV6ZXZWcVJvOGViYmQ2UERFeGtVbVRKdEcrZlhzZWV1Z2hBZ0lDSE01NzRjSUYzbi8vZmY3eGozL2c3ZTFkNHZzUmtmOWRwc0tuWXE3bkhDV25SVVJFUkVUa1dzVWxxSHZUbTBBQ25SU1ppSWlJaUpURzd5MDVMVGZtOTVLY2xqdUwyV3kyUzZxTGlOeUlHMGxPMy9tUGZvbUlpSWlJeUcxWGkxcjhpVC9oZHMxT1FCWXNiR0VMWnpqanBNaEVSRVJFUkVUa1ppZ3hMU0xPcE9TMGlJaUlpSWc0VkZLQytoem5uQlNaaUlpSWlJaUlpSWo4SGlrNUxTSWlJaUlpUlNvcVFXM0d6RmQ4UlFvcFRvcE1SRVJFUkVSRVJFUitiNVNjRmhFUkVSR1JZaFVtcUYxeHRXblBKWmROYkNLTk5DZEZKaUlpSWlJaUlpSWl2eWRLVG91SWlJaUlTSWxxVVl0UVFqRmhzbW5QSnB1TmJDU0REQ2RGSmlJaUlpSWlJaUlpdnhmYTlWNUVSRVJFUkVybEx1NmlLMTJKSk5LbS9RcFgyTUFHQmpLUThwUjNUbkFpSWlJaVVyTE1uN0dlL1FJdS80UTFMOVhaMGZ4dnlrbUV6TGovSHBqQWRJdlhoK1ZiakpmV1l4T3hlZ1RjMnV1SmxDR1g0RmxRc1ltend4Q1IyMHpKYVJFUkVSRVJLYldHTkNTTExMN25lNXYyUzF4aUl4c1p3QUE4OEhCU2RDSWlJaUxpa05XQzljZ0VyQW4vQWF6T2p1Wi9taFd1cWpWa0JhdWw2TUZsZmUyTVU1ZzRkZHV1SjNLenJIbnAxOVRtRXBFL0FwWDFGaEVSRVJHUjYzSWY5OUdNWm5idEY3akFGclpnNGZaOUFTY2lJaUlpcFhENUNOYUVsU2d4TFNJaUlzNm1sZE1pSWlJaUluTGQydEdPTExJNHdRbWI5a1FTaVNTU0h2U3cyNTlhUkVSRVJKekVmS1hndnlZM1RMV0dRNlhXVVA0dXRIYXA3Sm15NDhoUDJsSnc0T0lCSGxWdTdmVitYZnpiNndaaG1DcTF2cVhYRXlsTEpoK1Y5QmI1STFKeVdrUkVSRVJFcnBzSkUxM3BTamJaeEJOdjAzZUtVM2pqVFR2YU9TazZFUkVSRWJIalVSV1gxbDlBeFViT2p1Ui9YQWl1TlVmY3RxdmxaL3dFRjNZRFlLclVHcE5meUcyN3RvaUl5STNRbzNFaUlpSWlJbkpEWEhBaGxGQ3FVYzJ1N3dkKzRDaEhuUkNWaUlpSWlEaGl1bmVXRXRNaUlpTGlkRXBPaTRpSWlJaklEWFBEalQvelp5cFJ5YTd2Vzc0bGpyamJINVNJaUlpSVFHN0tiNjlOTHBnQ0JqZ3ZGaEVSRVpIL1VuSmFSRVJFUkVSdVNqbkswWmUrVktDQ1hkOVd0cEpFa2hPaUVoRVJFZm1EdXpvNTdWb2VUSzdPaTBWRVJFVGt2NVNjRmhFUkVSR1JtK2FOTjMzcGl5ZWVOdTBXTEd4aEMxZTQ0cVRJUkVSRVJQNllyRmJ6YndkS1RJdUlpTWdkUXNscEVSRVJFUkVwRTVXcHpKLzVNMjY0MmJSbmtjVVd0bURCNHFUSVJFUkVSRVJFUkVUa1RxRGt0SWlJaUlpSWxKa0FBdWhGTDB5WWJOcVRTV1lYdTV3VWxZaUlpSWlJaUlpSTNBbVVuQllSRVJFUmtUSjFGM2NSUW9oZCszR09jNVNqVG9oSVJFUkVSRVJFUkVUdUJFcE9pNGlJaUloSW1XdEVJNElKdG12L2p1ODR5MWtuUkNRaUlpSWlJaUlpSXM2bTVMU0lpSWlJaU53U0lZUlFqV28yYmZua0UwRUVHV1E0S1NvUkVSRVJFUkVSRVhFV0phZEZSRVJFUk9TV2NNV1YzdlRHQ3krYjlteXlpU0FDTTJZblJTWWlJaUlpSWlJaUlzNmc1TFNJaUlpSWlOd3lYbmdSU2lndTEvenBrVXd5dTlqbHBLaEVSRVJFUkVSRVJNUVpsSndXRVJFUkVaRmJLb0FBUWdpeGE0OGxsaU1jY1VKRUlpSWlJaUlpSWlMaURFcE9xVTZTa1FBQUlBQkpSRUZVaTRpSWlJaklMWGZ2Zi85ZDZ6dStJNUZFSjBRa0lpSWlJaUlpSWlLM201TFRJaUlpSWlKeVczU2tJd0VFMkxSWnNmSU4zNUJCaHBPaUVoRVJFUkVSRVJHUjIwWEphUkVSRVJFUnVTMWNjU1dVVUx6d3NtblBKcHN0Yk1HTTJVbVJpWWlJaUlpSWlJakk3YURrdElpSWlJaUkzRFplZU5HYjNyaGM4NmRJQ2luc1pLZVRvaElSRVJFUkVSRVJrZHRCeVdrUkVSRVJFYm10cWxHTlRuU3lhei94MzM4aUlpSWlJaUlpSXZLL1NjbHBFUkVSRVJHNTdZSUpwaEdON05wM3NZdkxYSFpDUkNJaUlpSWlJaUlpY3FzcE9TMGlJaUlpSWs3UmtZNEVFR0RUbGtjZTI5aEdQdmxPaWtwRVJFUkVSRVJFUkc0VkphZEZSRVJFUk1RcFhIQ2hCejN3d01PbVBZa2tEbkhJU1ZHSmlJaUlpSWlJaU1pdG91UzBpSWlJaUlnNFRVVXFPdHgvK2dBSFNDTEpDUkdKaUlpSWlJaUlpTWl0b3VTMGlJaUlpSWc0VmRCLy8xM05pcFZ0YkNPWFhDZEZKU0lpSWlJaUlpSWlaVTNKYVJFUkVSRVJjYnBPZE1JYmI1dTJ5MXhtTjd1ZEZKR0lpSWlJaUlpSWlKUTFKYWRGUkVSRVJNVHBQUENnQnowd1liSnBqeVdXVTV4eVVsUWlJaUlpSWlJaUlsS1dsSndXRVJFUkVaRTdRbldxMDRJV2R1MDcyVWtHR1U2SVNFUkVSRVJFYm9lREJ3L3k1WmRmOHZQUFB6czdGSWNXTDE1TVpHUmttYzAzWnN3WXdzTEN5bXkrNzcvL252bno1Mk8xV3N0c3podGh0VnA1KysyM3ljZ291Ny9mNHVQamkrdzdkT2lRMDk1emNuSXlCdzhlTE5NNXJWWXJLMWV1TFBaZSs5ZS8vc1dTSlV2SzlMb2l0NXVic3dNUUVSRVJFUkVwMUpLV25PRU01emx2dE9XU3kzYTIwNS8rZGl1clJVUkVSRVRrOSsybm4zNWkyclJwbU0xbUJnOGV6Rk5QUFZXcTgrTGo0emw1OHVRTlh6Y29LSWpBd01CU2pWMjFhaFU5ZS9ha1c3ZHVOM3k5cThYRnhXR3hXTXBrTG9BZmZ2aUJyNy8rbXNEQVFJWU5HMWJzMkt5c3JDTDcvdk9mLzdCaXhZb1NyL2Z3d3cvenhCTlAyTFZIUmtheWFkTW14bzBiNS9DOGxKUVU4dkx5eU1ySzR2TGx5MXk4ZUpHVWxCVE9uajNMK2ZQbmVmSEZGM0Z6K3kxdGRlSENCVWFOR3NYTEw3OU1odzRkYk9hNmVQRWlVNlpNNGRsbm42VjM3OTRseG15eFdEaC8vcnh4MzhUR3hoSWJHOHNqanp4Q256NTlTanovV2p0Mzd1Uzk5OTRqSWlMQzRiV3lzcks0Y3VVS0dSa1pYTDU4bWZUMGRDNWV2RWhxYWlybno1OW43Tml4VktsU3hlWThrOG5FVHovOXhQcjE2K25VcVpQTlp3RUZDZkh2dnZzT1B6Ky82NDVYNUU2aTVMU0lpSWlJaU53eFhIQ2hCejM0Z2kvSUk4OW9QOHRaZnVBSG10UGNpZEdKaUlpSWlFaFordVdYWHdnTEM4UGIyNXRXclZxeGV2VnFhdFdxeFlBQkEwbzhkOCtlUFN4YXRPaUdyejEyN05oU0o2Y0JrcEtTMkw1OWU3RmpHalZxUkVCQXdBM0hkS01lZi94eG9xS2lPSGJzR0ZhckZaT3A2SWQ2aS90c2h3d1pBaFI4TmtXNTlqUC84c3N2ZWVlZGQyemErdlhyWjNkZVJFUUV3NGNQQjhERnhZV0tGU3ZpNCtORDFhcFZDUWdJSURnNG1DdFhydURyNjJ1Y3MyL2ZQanc5UGFsWHI1N0RGZFF0V3JSZ3hZb1YzSHZ2dlE1akRRd01aTk9tVGF4YXRZcWtwQ1RqZ1lBS0ZTcFF0MjVkUWtKQ3FGR2pCZ0JIamh3cDhqMEQrUHY3VTcxNjlTTDdseXhad29ZTkc4akp5U0V2TDgrdTM4WEZCVzl2YjN4OGZQRDE5ZVhDaFF0MnlXbUEwYU5ITTJiTUdMWnYzMDVvYUtoTjM2RkRod0FJQ1FrcE5sYVJPNTJTMHlJaUlpSWlja2Z4d1ljUVFvZ2swcVo5UC91cFJTMnFVdFU1Z1ltSWlJaUlTSms1Y2VJRVU2Wk1JUzh2ajdsejUzTFBQZmVRbDVkbkpEcExrNkFHSEs1Y0xjbTFTYi9TT0hMa1NJa0p6QmRlZUlHQWdBQnljbks0ZE9sU3NXTXRGZ3ZKeWNsRjlsZXQrdHZmUFFzV0xHRE5talVseHBpVWxGVHNLdUpCZ3dieHdnc3ZHTWR6NXN5aGZmdjJ4b3J3WDM3NUJZQ2hRNGNXT2NlMXllbWVQWHZTc21WTGR1N2N5ZkxseTNuMTFWZXBWS2xTa2VmLzg1Ly9wSGZ2M3NVbTBBdnQzcjJiTm0zYXNHblRwbUpYZEk4YU5jcGhlMFJFQkVGQlFiUnYzNTVhdFdyaDRlSEJxNisreXROUFAwMzM3dDF0eGo3NzdMUEZ4akpvMENEKzlyZS9GZG5mbzBjUHpwdzVROVdxVlduYnRpMWVYbDc4OU5OUExGeTRrRTgrK2NTNEw1WXNXVUw5K3ZWcDBLQUJBSmN2WHlZMU5kVm1yc2NmZjV3NmRlb1FGeGRudE5XcFU0Zkl5RWlxVktsQ3ExYXRpbzFWNUU2bjVMU0lpSWlJaU54eEd0S1FYL21Wbi9sdHo3bDg4dG5HTmg3a1FkejBwNHlJaUlpSXlPOVdWRlFVOCtiTnc4WEZoZi83di84ak9EZ1lLRWp1bXMxbTNuNzdiYzZjT2NQWXNXUHRTaHRmS3pZMjluYUVUTmV1WFhubW1XZUtIVk91WERrQWR1ell3Yng1ODRvZG01aVl5TU1QUDF4a3Y2T2tlMmxMbmp2eTNudnZBUVhKNUVKejVzemg3cnZ2TnRxV0xWdG1jODZISDM1SWVIZzQ2OWV2TDNKZWIyOXZLbFNvd1BidDIrblVxUk5ObXpZbE5EU1VTWk1tT1V5VWUzaDRsQ294blo2ZXp0NjllNWsrZlRvaElTRTg4Y1FUV0N3V2NuTnpTenkzWExseXhqVWFObXhJdzRZTmdZTFB2RGpkdW5WajhPREJkdTMvK01jL2pOZjMzMzgvMmRuWnhuSGhndzRSRVJGMDd0eVplZlBtWVRLWkdETm1EQ2twS1VZOE1URXh6SjA3bDV5Y0hKc3k0dHUyYmJOYmVRNzJQNHRWcTFaeDRNQUJMQllMZi9yVG54ekczNkJCQXhZc1dGRHNleFM1RStnYkhSRVJFUkVSdVNOMXBqTkpKSEdGSzBaYk91bnNaei90YWUvRXlFUkVSRVJFNUVaa1oyZnp3UWNmc0c3ZE9xcFdyY29ycjd4Q3ZYcjFqSDUzZDNkbXpKakJPKys4dzVvMWF6aDY5Q2lUSmsyaVRwMDZSYzQ1ZnZ6NDJ4QTV1TG01NGUzdFhhcXhUWm8wWWRLa1NVWDJ6NXMzRHo4L1A1NTg4c25yaXFFd2NYcmd3QUh1dXVzdW05WFZBTnUzYitmRWlSTU95M0lYSnFldlIxNWVuazBpdGlnN2R1d2dMaTZPNGNPSEcrVzNVMU5UYlVweFY2dFdEU2pZZC9ycUZjRlg4L0h4TWZaVGpvaUl3R3cyMDZaTkc2TS9NaktTT1hQbWxCalAwcVZMcjZ0a2U2SEtsU3NYV1NLODBOLys5amNzRmd2UjBkRkVSVVh4OU5OUEczMDlldlRBWkRJUkV4Tmo5MUNGcTZzck5XclU0UG5ubjdjcFhkNmhRd2RxMXF3SndOU3BVK25TcFF0Ly92T2Y3YTc3eFJkZllMRllHRHAwS0pVclZ6YmFZMk5qaVl5TVpNaVFJUVFGQlYzM2V4WnhCaVduUlVSRVJFVGtqdVNKSjkzcHpnWTIyTFFmNWpCQkJPR1B2NU1pRXhFUkVSR1I2L1g5OTkvejdydnZjdmJzV1ZxMWFzV1VLVk5za25TRlRDWVRFeVpNb0g3OStpeFlzSUMvL3ZXdjlPdlhqeEVqUmhpSnk2c3RYYnJVZUIwZEhjMzY5ZXVaTW1VSzd1N3VOdVBtenAxTHQyN2RhTnUyTGM4OTk1eXh5dmxxR3pac3NHc3JsSkNRVUdULzNYZmZUZE9tVFkzam1qVnJHZ2xIUitiTm0wZUZDaFdLTGNGOXRYYnQyaG1mbGRsc1p0bXlaWnc2ZFlvZVBYb3djdVJJWTkvazc3Ly9ubTNidGpsTVRqLysrT1BHQ3ZXeWR2cjBhUUJtejU1dHRDMWR1dFRtWi9QcHA1OENzSGp4WWhZdlhneUExV3JGYXJYaTR1SUNGSlFUSHoxNk5HYXptZFdyVndNRlNkMXJGVlhpKzlTcFU0U0ZoZG0wUGZiWVkzWXJwbWZObXNXc1diT000K3NwRFYrNDZqazNONWVvcUNqNjkrL1BoUXNYN0VyRkY4WVB2KzNsZmUzcjk5OS9uL3IxNjFPdFdqV3NWaXRRY085Y25aQUhTRXRMWStiTW1RQzBiZHVXNXMyYkczM2g0ZUZFUmtieTRJTVA0dSt2djVIbDkwSEphUkVSRVJFUnVXUFZwQ2JOYU1hUC9HaTBXYkVTUlJRUDhBQXV1RGd4T2hFUkVSRVJLY25QUC8vTW9rV0xPSERnQU9YS2xXUDgrUEVNSERpd3hOTE9mZnYycFZtelpzeWRPNWQxNjlheGVmTm1Sb3dZd1lnUkkyekdYYjFDTmlFaGdWOSsrWVhQUHZ2TVptL2x2WHYzRWhNVFEvUG16UWtNRE9Tenp6NXplTTAzMzN5enlIaGlZbUtJaVlseDJOZS9mMytiNUhSWmE5V3FsYkhQc0p1YkcyKzk5UlliTm14ZzJiSmxiTnUyamZIang5Ty9mMy95OC9PTExJTmUrTGxkdTg5MVZsWVd5Y25KbEM5ZjN1RjVwU25CL2NRVFQvREVFMDhZeDRWbHZVTkRROG5PemlZM041ZkRodzhEc0h6NWNpT1p2bjM3ZG1iTm1zWDY5ZXZ4OFBBd3p0KzJiVnV4KzNFWHRacmJVZnVjT1hNd204MUFRYW5zblR0M01tN2NPTnExYTFmaSt5cXRTcFVxMlNUaTkrN2R5OEtGQytuU3BRczdkdXlnWjgrZTdOKy9uK25UcDFPbFNoVmpYUFhxMVkzWEZvc0Z3T0hQNzczMzNpTTdPeHRQVDAralZIaWgxTlJVM056Y0hENjRJWEtuVW5KYVJFUkVSRVR1YUsxcHpXbE9jNW5MUmxzS0tSemhDTTFvNXNUSVJFUkVSRVNrSkRrNU9VUkhSeE1TRXNKVFR6M0Z5SkVqZWZmZGQwdDlmbzBhTlpneVpRckxsaTB6RXJUWEtrenN0V25UaHVIRGgvUGpqeitTa1pGQitmTGx5YzNONVoxMzNpRTRPSmhISG5uRUdHc3ltWXdWdTFmcjA2Y1BFeWRPTEhWODE2NllMUzZwZW0zTUpZMnRVcVdLVFl4SGp4N2wvUG56ZE92V2pRRURCdENwVXljV0xseG9mQzQ1T1RsNGVub1dPK2UxKzF5dlc3ZU9kZXZXMGFkUEg1dHkwVkJRMXR2UlozUzF5TWhJdG0vZlRtWm1KbGxaV1dSbVpnTHcrdXV2Ry90dUJ3UUVFQlFVUkdCZ29KR1lMa3BPVGc3TGx5L0h4OGVIUzVjdU9Sd3phdFNvWXVlNFd1SDE4dkx5aUk2T0JnbysxeHNwKysySTJXem15SkVqeG1ybUhUdDJzSFRwVXA1ODhrbHExS2pCamgwN0dEZHVIQmFMaGJsejUvTFBmLzZUbGkxYjJzMVRlRi9HeE1UdytlZWZHKzNWcTFmbnh4OS9wRWVQSHB3N2Q0NVRwMDdScTFjdm8vL2t5WlBVcmwyN3hKK1R5SjFFeVdrUkVSRVJFYm1qdWVGR1p6cXppVTAyN2Z2WlQxM3FVcEdLVG9wTVJFUkVSRVJLY3UrOTk3SnMyVEtqelBYZi8vNTN1ekhmZlBNTk1URXhEdnU4dmIzcDBhTUgzYnQzdDF2Rlc1aVFjN1JINzZCQmcyeU96NTQ5Uzc5Ky9ZempPblhxOE1FSEgxei9HeXJCdGNuZm9pUW1KcFk0ZHNXS0ZUYjdTcTlkdTViSXlFZysvZlJUSG4vOGNUcDE2c1NVS1ZPTS9pdFhybENoUW9WaTV5d3NEdzBRRmhaR2x5NWRDQTBOcFZxMWF1ellzY05tYkVaR1JvbkpibTl2YjZwVXFVSzlldlh3OWZYRng4ZUgyYk5uTTJ6WU1McDA2VUs1Y3VVNGVmSWtyN3p5Q3M4OTkxeXhjMEZCbWVxVWxCUW1UcHpJcTYrK2F0TjMzMzMzTVhQbVROcTNiKy93M0l5TURJNGNPV0szRnpjVXJNYk95TWdBQ2hMSUNRa0pqQnc1c3NSNFN2TFlZNC9oN2UzTlcyKzl4WklsUzFpL2ZqMVBQZlVVQXdZTUlDb3FDaWk0VDZkT25jcUtGU3VZTm0wYUxWdTJaUERnd2JSbzBjSzRoL1B5OGdEWXYzOC8rL2Z2TitidjM3OC9zMmZQcG1MRmlpeGZ2cHhqeDQ0WmZWYXJsZGpZV0RwMTZuVFQ3MFBrZGxKeVdrUkVSRVJFN25pMXFVMERHbkNDRTBhYkdUTzcyRVVmK2pneE1oRVJFUkVSS2NuVit5OFBIRGpRcmo4Mk5wYVltQmlIZllXdVRVeGJMQlpqWCttcjl4bWVPWE1tdlh2M3RpbmJuSnFheW9JRkMzajQ0WWVwWDc4K1FJbEozQnMxYWRLa0VzZk1temNQUHo4L25uenl5V0xIK2ZqNDJCeFBuVHFWZHUzYXNYejVjbDU2NlNWYXRXckY3Tm16amMvbXdvVUxkcXVmcjNWdFlyZEdqUnBHMjdYSjZlVGtaQ3BXTFA1aDROYXRXOU82ZFd1YnRrOCsrWVFHRFJwUXIxNDlvR0ExZE4rK2ZlMzIySzVhdFNvZE8zYTBXZlhyNit2TEF3ODhRTE5tdjFYSnVuWjFlbWxObWpTSjNyMTdZN1ZhK2V5enp3Z0tDdUxreVpPY1AzK2ViNy85bHV6c2JFYVBIbDNxK2F4V0s0Y09IU0l5TXBLZE8zY0NCV1hsdmIyOWVmTEpKM0Z4Y1dIKy9QazBidHdZZ1BMbHkxT3paazFjWFYweG1VeU1HREdDVHAwNjhlR0hIeElXRnNhLy8vMXZveHg4VmxZV0FNODg4NHp4RUVXZlBuMG9WNjRjZGVyVUFTQTRPSmlJaUFqUzA5UHg5ZlVsT2pxYXpNeE1XclJvY1VPZmo0aXpLRGt0SWlJaUlpSy9DeDNvd0svOFNnNDVSbHM4OFp6a0pFRUVPVEV5RVJFUkVSRzUzYkt6czQxOWtydDA2UUpnN0MwY0ZCUmt0QUhFeDhjRDBLUkpFOXEwYVZQc3ZPZk9uVE5Xdk42SWF4T3dqc3liTjQ4S0ZTcVVhdXpWVENZVHZYcjFvblBuenZ6blAvL0J5OHZMU0V5YnpXYk9uajFicHF0b1Q1OCtUY1dLRlRsNDhDQk5telkxSGdZb3lvWU5HNHg5dTJmTW1HSFh2M0hqUm9mblhiM1BjcytlUFhGemM3TXJlVDVtekJnNmRPaFE2dGl2THYwZEVSSEJyNy8reW5QUFBjZXJyNzdLMEtGRE9YTGtDS3RXcmNMRnhhWFVaY0x6OC9NSkN3dWpZY09HTkcvZW5KMDdkekpuemh4V3IxNk5wNmNuVzdaczRabG5uckU3NzlwVi9GQ3dDdjdxQnlRdVh5N1l4c3JMeXdzb1NJU2J6V2JLbFN0bmpHblJvZ1VXaTRXb3FDanV2LzkrdG16WmdwdWJXNUVyeVVYdVZFcE9pNGlJaUlqSTcwSTV5dEdCRGtRU2FkTyttOTBFRW9nbnhaZWJFeEVSRVJFUjUvcnl5eThkdHYvNjY2L0Y5cmR2MzU2QWdBQ2J0b3NYTDFLeFlrVmpyMTRvS0dzTjRPN3VidE5lK05wcXRkcTB1N2k0MkszSWpvNk9OdlltdmhtaG9hRUVCZ2F5ZE9uU216N3Y2ajJJQ3hVbU1RdjdMbHk0Z05sczV0S2xTdzdIUThGZXl6MTY5Q2hWSEQvLy9ETnBhV2xZTEJZbVQ1NXNsQmh2M2JvMXRXdlhMdmJjMHI3bnlNaElQdnJvSTV1MndnY09ydWJpNG9LL3Y3L2RQVkFVZDNkMzQyZWJsWlhGOHVYTGFkeTRzYzFxN0wvLy9lK2twcWFTbUppSTFXb3QxYnl1cnE0c1hyeVk2dFdyczNyMWFtUDE5T0RCZzRtUGoyZkxsaTM4NjEvL01sWTZIemx5aE5kZWU0MEZDeFlZU2VidnZ2dU9Eejc0d0c3bGZtcHFLZ0IrZm43QWJ5dXByMDVPMTZ4Wms2Q2dJTUxEdzJuY3VESGJ0MituYTlldWVIdDdseXAra1R1Rmt0TWlJaUlpSXZLNzBaQ0d4QkpMSW9sR1d6Ylo3R0VQWGVucXhNaEVSRVJFUktRazc3enp6ZzMxQndRRTJDVW16NXc1UTN4OHZNUDlwdDk4ODAxakJlL1ZwazJiWm5QY3VuVnJacytlYmRQV3MyZFBubnJxcVdManZOcVFJVU5LUGZaR0xWcTBxTlJqRHg0OHlNR0RCeDMyQlFjSE8weE9aMlZsc1d2WExnWVBIc3dUVHp3QndLWk5td0RvMXEwYjY5ZXZOOGJPbmoyYi9QejhZbU1JREF3c1Zhd2xsU0F2OVBYWFh3T2xMKzg5YTlZczQ1eTMzMzZiNU9Sa203MjVvV0FWK3BRcFU0eVMyNlZWdlhyMVl2c0RBZ0tNOTMvdTNEa0FhdGV1YlNUZFkyTmpIWjZYa0pBQVFLMWF0WUNDeWdEdzIwTUloZnIyN2N0YmI3M0Y1TW1Uc1ZxdERCOCt2TlN4aTl3cGxKd1dFUkVSRVpIZmxjNTBKcHh3TFB5MjR1RTR4MmxBQTJwU3M1Z3pSVVJFUkVURW1TSWlJaHkyejVzM2p5MWJ0aFRaZjYzOC9IeE9uanhKU0VpSVRiTDE2TkdqckY2OW1yRmp4OW9rc3gzdE9RMi9yVktGZ2xYVkN4WXM0SzY3N3NMVDA1T3NyQ3hPbmp4cDdBbGN1Tjl3K2ZMbENRNE9OczZiTzNkdWlRbkxtMVhTNTFKWVRydHg0OGJNbnovZnBreDJVVEl5TW9DQzFjdHIxNjRsSnllSHQ5OStHMTlmWCtMaTR0aTRjU090V3JVaU9EallKamtOc0hyMWF2YnQyOGZVcVZQeDlmVzFtenN4TWRHdXpaRzB0TFJTalN2MHlTZWYyTFdOSERtU0o1NTRncDQ5ZXhwdGxTcFZNbDcvOU5OUGRPL2VuYVpObTlyRjVlbFo5dFczeG84ZmI5YzJZTUNBRXMvNzZhZWY4UFB6dzkvZkgvaXRDc0MxeWVrK2Zmcnc0WWNma3BhV1J0KytmYWxidDI0WlJDMXlleWs1TFNJaUlpSWl2eXUrK05LU2x1eGpuMDM3VG5ZeWhDRzQ0dXFreUVSRVJFUkU1SGI0NFljZnlNek1KRFEwbEpDUUVLTjkzNzU5ZUhwNjhzQUREOWpzajF5YVBhYzNidHpJdSsrK3k3eDU4MmpTcEFuTGxpMWo4K2JOckZxMUNpOHZMeXdXQzdObno2WldyVnE4L3ZyclFFRXA3YWxUcDlLeFkwZkN3c0p1NFR0MkxDOHZqdzgvL05DSThlalJvNHdZTVlMNzc3K2YvdjM3MnlScG9TRGhHUjRlenNHREI0bUppUUVLOW5zZU5HZ1FuVHQzcG1IRGhxU2xwVEZqeGd6YzNkMlpNR0VDUjQ4ZXRidHVSa1lHQnc4ZUxISUY5V09QUFZiMmJ4YUtMT3Z0NCtOVFpOL0lrU05wM0xoeHFlYS9lUEVpeDQ0ZHUrSDRnRktYOWI1YVRrNE8rL2J0czlrNyt0S2xTNEI5bWZQVnExZVRucDRPRk56djU4K2ZwMXExYWpjVnM4anRwdVMwaUlpSWlJajg3dHpIZlp6a0pCZTVhTFNsazA0MDBiU210Uk1qRXhFUkVSR1JXMjNkdW5WVXFGQ0IxcTEvKzkwL01UR1JiNzc1aHREUVVKdkVkR21rcGFXeFpNa1NhdGFzeWIzMzNndEExNjVkV2JObURkdTJiYU4vLy82NHViblJyMTgvUHZua0UySmpZMm5Zc0NGK2ZuNzA3ZHVYZGV2V2NmRGdRVnEyYkZtbTc3TW9tWm1aL0Q5N2R4Nm5jNzMvZi94eHpUNWpGc1l5bGliN01pTmp4R0JTb2FLVXlOUVI3YVNtTFBIMVV6a2NoZXcwVVNGeWtLWElWbWdoV3gxalg0WXNnOFkyWnBqQk1HT00yYS9mSDg1OGpzdDF6Y3cxVkpmbGVUKzNiamVmMTN2NXZLNVIzVTVlMS92MVhyTm1EUXNYTGlRNU9abG16Wm94Y09CQVRwNDh5YUpGaTVnelp3NWZmLzAxclZ1MzVoLy8rSWRSTEhWeGNXSGh3b1ZVcWxTSnJsMjc4dkRERDFPalJnMWozL2o0ZUlZTUdVSlNVaExEaGcyalNwVXFSbkg2Mm51Wno1OC9qNnVycTFYeHU0QzlKK0FMVG56ZktIdnVpcjcyeXd2RjJiQmhBeHMyYkxqaGZPREcybnIvOE1NUHBLZW44OWhqanhteDA2ZFBBK0RqNHdOYy9hd3paODVrd1lJRjFLcFZpM2J0MnZINTU1L3p6anZ2TUhUb1VJdlQvQ0szT2hXblJVUkVSRVRrdHVPRUV3L3pNTi96dlVVOGhoaHFVQU4vL0F0WktTSWlJaUlpZjdlTkd6ZVNuSnhjNlBpSkV5ZUFxNmRDaXhJUkVVRk1UQXdiTjI3aytlZWZOOW95WjJabU1uTGtTTnpjM0hqNTVaZExuTitubjM1S2VubzZIMzc0SWM3T1Z6c3hCUWNIVTdac1dUWnMyRUQ3OXUwQmVPS0pKNWcvZno0Ly9QQURkZXJVQWVDVlYxNWh6Wm8xVEowNmxlblRwMXZjWHh3ZkgxL29QY2xGamRtU25KeE1URXdNVzdkdVpkdTJiV1JtWmxLeFlrWCsrYzkvR3EzTmc0T0QrZkRERDBsTVRHVEpraVdzV3JXSzFhdFgwN1JwVS83eGozOFFHaHJLN05tenJVN2E1dVhsOGYzMzN6Tno1a3hjWFYwWk9YS2tVV2d2S0VBdldyU0l4bzBiazVhV3hzYU5HNmxUcDA2aGR6VVhuRlF2em9VTEY0cWZaRU5xYWlyZTN0NGNPSEFBK1BQYWN6L3l5Q04wN3R6Wkt2N1dXMjhadjg3TnpjWFoyWm40K0hpYm56OHBLY2tvUko4N2R3NjRlajk2d2NucDgrZlBXOHcvZmZvMFgzMzFGVFZxMUtCNjllcE1tellORHc4UGZ2bmxGMXhjWEtoZXZUcXBxYW1NSFR1VzdkdTNVNjllUFVhT0hJbXZyeTllWGw1OC9QSEg5T3ZYajJlZmZaWXVYYm9ZeFd5Ulc1bUsweUlpSWlJaWNsc0tJSUJnZ2puQUFTT1dUejdSUlBNMFR6c3dNeEVSRVJFUnVkYnk1Y3Zadlh0M3NmT21UcDFhNUhoRVJBUnIxcXloZE9uU2RPblN4WWgvOXRsbi9QSEhIM3p3d1FlVUwxKytSTG5GeE1Ud24vLzhoN1p0MnhJYUdtckVUU1lUVFpzMlplUEdqV1JsWmVIdTdrNUFRQUNOR2pXeU9MSHI1K2RIUkVRRTgrYk5ZK3ZXclVacjV0ZGVlNjFFZVJTWVBYdTJ4WE5xYWlxOWV2VWlLU2tKQUdkblp4bzFha1M3ZHUxbzBhS0ZVVXkvVnVYS2xlblRwdzh2dmZRU2l4Y3Zac1dLRld6YnRvMFhYM3pSWmw3VHBrMWoyYkpsTkd6WWtIZmZmZGVpUlhianhvMXAwYUlGMzMvL1BkOTk5eDBBVmFwVXNTallYcTk3OSs0MzhNbnQxN2R2WHhJU0VvQ3JoZW1Ra0pBL1pWOC9QeitMTzhsdGVmSEZGMGxKU1FHZ2F0V3FWdVBEaHcrM2l2WHMyYlBRL1pZc1djS1ZLMWZvM2JzM3BVdVhac1dLRmNiZmIyKysrU2JIamgxajJMQmhwS2FtMHJwMWEvN2YvL3QvUmpIK3NjY2VvMUtsU293ZVBacHZ2LzJXNDhlUE0zTGt5Sko4WkJHSE1KbnQ2WHNnSWlJaUlpSnlDOG9tbTIvNWxnd3lMT0p0YVVzMXFqa21LUkVSRVpGYlFQNkphUkE3K09xRHF5OU9qeHgxYkVMeWw4amYzZ0ZTTmdGZ0N2c2VrNy85TFl4dlZ4a1pHUnc2ZEloR2pSb1pzYVNrSkk0Y09jS0REejVvYzgyRkN4ZVlNMmNPenp6empNMkM0dHExYXdrUEQ4Zkx5OHRxbmJlM3QwV2JjTFBaYkhWaU5pTWpnNWlZR0I1NDRJR2IrV2dBekprekJ6OC9QenAyN0dqRWxpeFp3dkhqeDJuVXFCRmhZV0VsUGgxNzZkSWxsaTVkeW9NUFBtaXorSHJ4NGtWaVltSm8xYXBWb1h0a1oyZVRuWjJOcTZ0cm9TZVZVMUpTU0V4TTVMNzc3ck1ycjZMbVg3aHdnV25UcHZIKysrOWIvYnkzYnQxS2NuSXl6czdPTkdqUXdHaWpiYy83eG84ZlQ5ZXVYYTBLMnFtcHFiaTd1eHNubkFzYm16MTdOcWRPbmFKVXFWSjA2dFRKYUpsKzVzd1pCZzBhWkhIbnRDMWJ0bXhoK3ZUcHpKdzVFN2g2RC9qNjlldU4wL201dWJuazVlWGg1dWFHeVdRaUp5ZUg4ZVBIRXhvYXlwTlBQbWx6enl0WHJ2RHR0OS95eEJOUEZIcjN0c2hmeFZSWUM0V2kxcWc0TFNJaUlpSWl0N09qSEdVTmF5eGl2dmpTbWM0NDRlU2dyRVJFUkVRY1M4WHB1NE5sY1hvWkp2K0hISnlSaUlqY1RXNmtPSzAvcVJFUnU2U2twREJtekJoMjdkcDFRK3ZYcjEvUHZIbnorQ3UrRDVPVWxNVFNwVXVOVmk1L3B6Rmp4ckIyN1ZxNzU4K1lNWU50MjdiOWhSbUppSWpjZldwUWcwcFVzb2lsa2NaKzlqc29JeEVSRVJHUnY0Zkp0ZXovSHE2Y2RGd2lJaUlpZHRLZDB5SjJhTk9telEydi9lV1hYNnhpSlNsbVhxOVVxVkxHdlNVRi92ampEekl6TTdsNDhTSm56NTRsTVRHUjQ4ZVBrNVdWeGFlZmZrcHViaTVwYVdsa1pHU1FscGJHeFlzWE9YZnVITW5KeVp3NmRZcUVoQVFtVEppQW41OWZvZTlkdDI0ZGE5ZXU1YUdIYnV6YmwrdldyZVB3NGNPODlOSkxSdXppeFlzY09YTEVydldOR3pmR3ljbjI5MmxpWTJPWk9uVXEvdjcrVktsU3BVUjVyVnk1MHE1NXpzN090R3ZYemlxK2R1MWFmSDE5ZWZUUlIrM2FaK0hDaGVUbDVkRzBhZE1TNVNraUlpSkZDeWVjcFN5MWlPMWtKN1dwalFmV2JkbEVSRVJFUk80SVBzR1F0T0xxcnkvdWdDb3ZPallmRVJHUllxZzRMV0tuWnMyYVdSV0ZpN0pseXhhMmJ0MXFjMnpNbURFM25FZGdZS0JWSG0rLy9iYnhhMDlQVDhxV0xVdEFRQUExYXRRZ05UV1YxYXRYTTMzNmRJczFUazVPbEM1ZG1ySmx5MUs1Y21VU0VoTHc4L05qejU0OU50KzdZc1VLdkx5ODhQTHlLblRPdFR3OFBLaGJ0Njd4bkpDUVlIV2Z5Lzc5K3hrNmRHaXhld0VzWDc0Y1QwOVBtMk9KaVlrQUpTNU1BMHlhTk1tdWVSNGVIamFMMDlkYnYzNTlzWE5PblRwVjVEeFBUODhTL2IwbUlpSWlVSTV5MUtFT2h6bHN4TExKWmhlN2VJQ2J2L2ROUkVSRVJPUldaS3IwTE9ZL3hnRm16QW5mWUxxM0IvalVkM1JhSWlJaWhWSnhXc1JPZGVyVW9YMzc5bmJQVDBsSktiUTQvZlhYWDk5d0hpNHV0dit4N2Q2OU94RVJFYmk3dXhlNjl1T1BQOGJIeDRmU3BVdFR1blJwYkYwRk1HREFnQ0xmLzk1Nzc5bVZaN1ZxMWZqeXl5OEJ5TXZMNC9UcDA0U0ZoVm5NYWR5NE1WOTk5VldoZTh5ZlA1L1ZxMWZUdUhGajNOM2R5Y3pNWk1tU0pWYnp0bXpaQXNCdnYvMW1kOHZzNXMyYlU3Tm1UWXVUN2R1MmJXUHc0TUVNR2pTSTFxMWIyMXpYcGswYlhuNzVaVjU1NVJXYjQ2TkdqU3IyM1Z1MmJERnl0aVVnSUVERmFSRVJrUnZRbEtZYzVTaTU1QnF4QXh3Z21HQktVOXFCbVltSWlJaUkvRVc4YW1DUTI3MlhBQUFnQUVsRVFWU3EwaFZ6d3RkZ3ppVi94N09ZZ2taakN1Z0FKbWRIWnljaUltSkZ4V2tSTzZXbXBoSWZIMStpK1lVcFg3NzhuNUdTQlI4Zm55SUwwd0FoSVNIRjdqTjU4bVNMNTZ5c0xJWU1HVUtwVXFYNDhNTVA3YzdIemMyTjMzLy9uZjM3OTNQNThtVnljM001ZmZvMEN4WXNNT1owNmRLRnlwVXJXNjNOemMzbGswOCtZZlhxMWJScjE0NitmZnZpNU9SRVJrWUdzMmZQTHZTZDErNWRISDkvZjJyV3JHa1JXNzkrUGU3dTdqUnIxc3p1ZmE1bnE0Mzd0ZHEwYWNOenp6MUhaR1RrRGI5RFJFUkViUFBDaTFCQzJjRU9JNVpQUGx2Wnl1TTg3c0RNUkVSRVJFVCtPcVo2SXpHbnhjQ2xBNUI5RHZPZU56QTc5UWJ2T3VEaTQrajBST1EyWWZKcGdLbmVTRWVuSVhjQkZhZEY3TFI4K1hLV0wxL3U2RFQrY25YcTFMRjRualp0R3Bjdlg2Wm56NTVXWThXWk5XdVd4U254elpzM3MzbnpadU81UzVjdVZtdlMwOU1aTm13WWUvYnNvVnUzYnJ6d3dndkdtTCsvdjFYeE55c3JpNDRkTzlLcVZTc0dEaHhZb3Z5dWxabVp5YVpObTJqVXFCR1hMbDNpMHFWTHhwaVRrNVBkWHloSVRVMWwzNzU5UmM1SlRFd2tPanE2MFBFV0xWcllsN1NJaUloWUNTR0VneHprTXBlTjJBbE9rRUFDVlNqNUZTQWlJaUlpSXJjOEZ4K2NtaXdqZi9mTGNQRy9YUVh6c3lEdGQ4Zm1KU0szRlROZzNXdFY1TStuNHJTSW5ZcHE1V3pMbkRsem1EdDM3bCtZa2FWSmt5WlozWjg4Y09CQUhuMzAwUnZlYytmT25TeFpzZ1J2YjIvTVpqT3JWNjh1ZHMyOTk5NUx2WHIxQU9qV3JSdmR1blhqcTYrK1lzR0NCU3hmdmh4WFYxZVdMRm5DdkhuemJLNWZzR0FCTVRFeFJiYld2dGJCZ3dmSnk4dmp2dnZ1SzltSHU4N3ExYXZKeU1pdzJYSzdUSmt5ZlB2dHQzYnRjL3o0OFdMdjBkNjBhUk9iTm0wcWRMeTQwOWNpSWlKU09CZGNhRXBUMXJQZUlyNlp6VHpMczVqMG45b2lJaUlpY2lkeUs0dFQwK1dZRTc3QmZQTExxNmVvUlVSRWJrRXFUb3ZZeVd3Mms1ZVhWNkw1MTF1MGFOR2ZsazlZV0JqVnFsVXpubDk1NVJWYXRXcGxQSGZ2M3QxcXpmcjE2NjFpQmR6ZDNYbmdnUWVNNTZTa0pFYU5Hb1haYkNZOVBaMEpFeWJZbFZlblRwMk00blNCSTBlT1VMMTZkVnhkWFFFNGYvNDg1Y3FWczdtKzRHZHNUMkVhWVBmdTNRQzR1cnF5WjgrZVl1ZlhxRkVESHgvTGRrWm1zNW1sUzVkU3MyWk5Ybi85ZFl1eEtWT20yTHlidXpBaElTSDg4TU1QaFk0LzlkUlRSRVJFV0wxSFJFUkUvankxcU1VKzluR1dzMFlzaFJRT2NZaDYxQ3RpcFlpSWlJakliY3prZ3VtZWx6SGQ4ekprbm9iTVU1anpzeDJkbFlqY0preXVmbzVPUWU0U0trNkwyR25ldkhtRm52YTExL1RwMC8ra2JNRFB6OCtpT0YybVRCa0NBd09MWEROcTFLaEN4OHFVS1dNVXAxTlNVbmp2dmZkSVMwc0Q3RC9KMjZaTkc1dngyTmhZV3Jac2FUd25KQ1JRcVZJbHUvWXN6dmJ0MndIc0xwNlBHaldLc0xBd2k5aWFOV3RJU0VoZzhPREJGbVBaMmRra0p5Y1grcmxzTVpsTXVMbTVGVG5IeWNtcDJEa2lJaUp5NDB5WUNDZWM1VmhleWJLZDdkU2tKcTY0T2lnekVSRVJFWkcvaVVjbDhLaWt2a0VpSW5MTFVYRmF4QTZCZ1lFRUJ3ZFR2MzU5dTlmczM3K2ZBd2NzMitmWVUrVHQzcjA3OGZIeEpXN3RiTS9wM212M2JOT21EYSsvL3JyVnZjOW56NTVsNE1DQkpDWW1FaGdZU0h4OGZJbnl1TjdKa3lkSlRVMjFhTHNkRnhmSEk0ODhVbVRSOS9xeGdJQUFxeThISkNZbWN1VElFVUpDUXRpN2R5K1JrWkUwYTliTTVuNVRwa3hoNTg2ZFZLbGllZGRrZG5ZMnMyYk5vbHExYWhZbngrRnFXL1BzN0d5YU5tMXExMmUxdDRpOWVQRmlGaTllWE9TY0gzNzRRUVZzRVJHUm0xQ1JpdFNnQmtjNWFzU3VjSVVZWWdnanJJaVZJaUlpSWlJaUlpTHlWMUZ4V3FRWWlZbUpUSmd3QVg5L2Z5TzJlUEZpdnZubUc1WXNXUUpBUmtZR0w3LzhNajE2OUtCZHUzWUF0R3ZYanNURVJKS1NrZ2dJQ0xDNTkrclZxMm5Sb2dXbFNwVXFNb2ZvNkdqdXUrOCsvUHlzMjJvVXRBOTNjbklxZEgxdWJpN096czVGZjFDdTNwYzhhTkFnenA0OXk1dHZ2a2xxYWlvTEZ5NHMwY25oNjhYRXhHQXltUWdORFFYZ3pKa3pKQ1VsVWJkdVhYcjM3bTAxUHpvNm10MjdkMXVOZVhsNVdjMWR0MjRkQUQxNjlHRDgrUEhzMkxHRDU1NTd6bXBlYW1vcWUvZnVKU3dzak1xVksxdU16WnMzajdObnovTDIyMjh6Y09CQW1qUnB3Z3N2dkFEQXFsV3I4UEh4c2JzNFBYRGd3RUxIOXUzYng4cVZLekdaVE54enp6MjgrT0tMUmU1VjBBSmRSRVJFYmx4VG1uS2M0K1NUYjhUMnNwZGdnaWxGMGYvL1MwUkVSRVJFUkVSRS9ud3FUb3NVNDhNUFA2UjA2ZEtNSFR2V0tBQm5aV1VaTGE4Qjh2UHpTVXRMSXp2YjhnNlhxS2dvRWhNVG1UdDNybFZ4ZU5ldVhZd2ZQNTdUcDAvejZxdXZGdnIrWThlT01YejRjRUpDUWl4eUtKQ1RrMk84S3lvcXl1WWVseTlmeHRQVHM5alBtcFdWeGJsejUralJvd2YvK01jL21ERmpCZ0F6Wjg0c2RpM1l2dWM2UGo0ZVoyZG45dTdkUzh1V0xZbU9qc2JKeVltUWtCQ3J1NS9oYXZGNjkrN2RkT3pZc2NoMzVlWGw4Y01QUHhBWUdFaFFVQkFSRVJGTW1qU0ptSmdZb3hCZVlPYk1tZVRrNVBEU1N5OVp4R05qWTFtNGNDSGg0ZUU4OE1BRGJOMjZsVm16Wm5IKy9IbWVlZVlaTm0vZXpQUFBQNCtMaTMzL3FuejAwVWR0eGc4Y09NQm5uMzFHY0hBd2p6LytPQk1uVHFSYXRXclVyRm5UbUpPVmxjWGN1WE1wVzdZc25UcDFzdXQ5SWlJaVVqUmZmR2xBQS9hd3g0amxrY2R1ZHZNZ0R6b3dNeEVSRVJFUkVSR1J1NU9LMHlMRmVPR0ZGeGcxYWhUejVzM2psVmRlc1h2ZHp6Ly96SjQ5ZTNqNzdiZXRDdE01T1RsOC92bm5WS2hRZ2VlZmY3N0lmYXBYcjA1a1pDUlRwMDVsK3ZUcHZQWFdXeGJqR1JrWkFQVHYzOStpZGZhMWhlS0VoQVRLbFN0WGJNNTE2OWJsMDA4L3BWNjllaGJ4NHU2eUxrcGtaQ1RwNmVtTUdER0MyTmhZdG16WlFzT0dEVzBXcGt0aTNicDFuRHQzanA0OWV3THd4Qk5Qc0hqeFlpWk9uTWlVS1ZPTWs5YlIwZEg4OU5OUFBQYllZd1FGQlZuc3NYLy9mcnk4dk9qVHB3L096czRNR0RBQVgxOWZGaTFheElZTkczQjNkK2ZaWjUrOXFUeC8rKzAzeG8wYlI5V3FWUmt4WWdUZTN0NTgvLzMzZlBycHAwUkZSZUhzN016R2pSdjU0b3N2U0VwS0lpUWtoS2VlZWtvdHZVVkVSUDRraldqRUlRNlJTYVlSaXlXV1VFTHh4dHVCbVltSWlJaUlpSWlJM0gxVW5CWXBSdXZXclZtelpnM3o1OCtuU1pNbUJBY0hGN3ZtN05telRKczJqUm8xYXZETU04OVlqYytiTjQvNCtIaUdEeCtPaDRkSHNmdEZSRVFRR3h2TGtpVkxDQW9Lb21YTGxzWllTa29LQUVGQlFSWkY1TVdMRnhzRjJnTUhEaEFTRWxMc2V3Q3J3dlMxNzdnUkxpNHV2UC8rKzFTc1dORzRNL3I2RTh3bGxadWJ5OXk1Yy9IMTlUWGFxQmU4cDErL2Zvd2VQWm9QUC95UWd3Y1BNbmJzV0NwVnFrU3ZYcjJzOW5ucXFhY0lEQXlrZlBueVJ1ek5OOThrSlNXRnRXdlhFaGtaYWJPVnVqMnVYTG5DbDE5K3lZb1ZLd0FZUDM2ODhmdlJ2MzkvK3ZidHkvang0emx6NWd6NzkrK25VYU5HdlB2dXV6UnMyUENHM2ljaUlpSzJ1ZUZHS0tGc1lZc1J5eWVmM2V6bUlSNXlZR1lpSWlJaUlpSWlJbmNmRmFkRjdOQ3JWeTllZi8xMXhvMGJ4N1JwMDRxY2F6YWJHVDkrUEJrWkdmVHYzOStxRFhkQksra1dMVm9RSGg1dWR3NzkrL2ZuNk5HalJFVkZVYWRPSFNwVnFnVEFxVk9uTUpsTVZ2ZGFGeFJWRHh3NFFFcEtDZzBhTkxEN1hkY3I3blMzUFRwMTZzVHk1Y3RKUzB0ai92ejVCQVVGV2QzL2JLK0ZDeGR5K3ZScElpTWpMWXI3UVVGQjlPblRoMG1USmpGZ3dBQ09IRG1DdDdjM0kwYU1zSG12dDRlSGg5VjkwbkZ4Y1d6ZXZKbjc3cnVQaUlnSW0ydUt1Zy9hYkRhemR1MWFaczZjeWJsejU3ajMzbnM1ZWZLa3haM1pkZXZXcFdmUG5uejIyV2Q0ZVhrUkZSVjFVNzgvSWlJaVVyUmdndG5ESHE1d3hZZ2Q0aENOYUtUVDB5SWlJaUlpSWlJaWZ5TVZwMFhzVUxseVpUcDE2c1NKRXllczdwVytYbVptSmo0K1BqejMzSFBVclZ2WFl1enk1Y3VNSGowYWIyOXYrdlhyVjZJY1BEdzhHREprQ0wxNjlXTGt5SkZNbkRnUkZ4Y1hEaDQ4eUwzMzNsdm9uZEpMbHk3RjJkbVpCeCs4OFhzVmx5MWJadGU4d3U1S3pzdkxZOHlZTVdSbVpoSVpHY21zV2JONDU1MTNHRGx5cE5YUHFEaHhjWEhNbnorZndNQkFtNmZTdzhQRFdiWnNHZnYzN3dlZ2E5ZXVkcmNsUDNUb0VJTUdEY0xUMDVNaFE0WllmYkVBTUU1Q1h5ODNONWZWcTFlemVQRmk0dVBqS1YrK1BLTkhqK2JvMGFOTW56N2RhbjdMbGkzSnlNamczLy8rTjlPblQrZWRkOTZoZHUzYWR1VXBJaUlpSmVPQ0N3MXBhSFY2ZWhlN2VKaUhIWmlaaUlpSWlJaUlpTWpkUmNWcEVUdDE3OTRkRjVmaS81RXBLR3lheldhcnNjbVRKNU9ZbU1qUW9VTXBYYnEwMVhoK2ZqNXBhV21ZVENhYmUxZXRXcFhldlhzelk4WU00dVBqcVY2OU9sdTJiQ0UwTk5UbS9OOS8vNTNmZnZ1TlZxMWE0ZS92WDJ6dWhmSDJMdjVFVVg1K3ZzMTRYbDRlNDhlUFovdjI3Yno3N3J1MGJkdVdXclZxTVhMa1NKdWZzN0I5QUZKVFV4aytmRGo1K2ZtODk5NTdGcjhmeWNuSkxGdTJqSlVyVjVLVmxVV3JWcTNZdTNjdmt5ZFBKam82bW9pSUNKbzFhMmF6NEF5d2Z2MTZvcUtpOFBEd1lQejQ4WGI5dkM1ZHVnU0FrNU1UenM3T25EaHhncVNrSko1Ly9ubGVmUEZGUEQwOU9YcjBxREUvSXlPRDZPaG9mdjc1WjNKemM1azBhUkpWcWxRaEtpcUtYcjE2RVJZV3htT1BQY2I5OTk5L3crM0VSVVJFeERaYnA2Y1BjNWhHTk1JSEh3ZG1KaUlpSWlJaUlpSnk5MUJ4V3FRSUsxZXV0QmsvZE9pUXhYaFdWaFlBKy9idHc5bloyZWFhSjU5OGtqZmVlSU42OWVyUm9rVUxJLzdKSjU5dzhlSkYzTjNkU1VoSUlEVTF0Y2gyMTA4ODhRUVBQdmdnM3Q3ZWJOKytuVk9uVHRHM2IxK3JlU2twS1l3ZVBScFhWMWU2ZCs5dTN3Y3VnYXlzTERJek0vSHk4c0xaMlpsZmYvMFZBRGMzTjJOT2VubzZvMGFOWXZ2MjdieisrdXUwYmRzV2dORFFVT2JPbll1SGh3Y0pDUW5FeGNYaDQrTkRUazRPVzdac29VeVpNamJmT1dQR0RCSVRFK25ac3lmMTZ0VWpQVDJkclZ1M3NuYnRXbmJ1M0VsK2ZqNE5HalNnUjQ4ZUJBY0hrNTZlenF4WnMvanh4eCtKaVluQno4K1A1czJiRXhJU1FzT0dEUWtJQ0NBOVBaMXAwNmJ4ODg4L1U2VktGVWFNR01FOTk5eFQ2T2YrNG9zdk9ILytQTzd1N3NURnhRRlFzV0pGVENZVGI3LzlObDI3ZHJYNDRrRjZlam9BdzRjUFordldyV1JuWjFPdVhEbmpsUGxERHoxRVNFZ0k4K2JOWTlXcVZXemJ0ZzFQVDA4V0xGaGcwUXBjUkVSRWJvNExMb1FTeW1ZMkc3R0N1NmQxZWxwRVJFUkVSRVJFNU8raDRyUklFU1pObWxTaThRMGJOckJod3dhYmM5dTJiVXVaTW1YbzBLR0RSZnp5NWN0czJyVEplSzVTcFlyTll2TzFDazR5YjkyNmxhcFZxOUt3WVVPck9UTm56dVRzMmJQMDY5ZVBpaFVyRnJuZmpUaDU4aVE5ZS9hMGlqZHUzTmo0OWJsejU5aTNieCs5ZS9lbVk4ZU9Gdk1LN29vK2UvWXNIMzMwa1JGM2RuYW1kKy9lTnQvNXlpdXZHQzNXazVPVDZkYXRHOW5aMlRnNU9SRWVIazVFUkFRaElTSEdmRzl2Yi9yMDZVUG56cDM1N3J2ditQbm5uMW0xYWhWcjE2N2xrMDgrSVNBZ2dPM2J0N05xMVNvZWV1Z2gvdS8vL2c4Zm42SlBUbVZrWkJpL3gwNU9Ub1NHaGhwRmQ4RHFSUHllUFhzQTJMRmpCNjFhdGFKTm16WTBiTmpRNHRTNG41OGZ2WHIxb2x1M2JtemF0SW1jbkJ3VnBrVkVSUDRDUVFTeGh6MWtrR0hFRG5HSVVFTHh4ZGVCbVltSWlJaUlpSWlJM0IxTVpsdTloMFhrYjJVMm16R2J6WmhNcGtKYmV0dVNsWlZGWEZ3Y3djSEJWbU9wcWFtc1hidVdpSWdJbTJ1blRadEdzMmJOQ20wSkRyQjQ4V0orL1BGSFpzNmNhZlBka3lkUEJzQmtNdUh1N2s1WVdCaGhZV0VXOHk1Y3VGRG9TV2lBbkp3Y1RwNDhTVzV1TG5EMUZMSzlMYTIvLy81N2NuSnlhTjI2TldYTGxpMTJmazVPRHR1MmJTTTdPNXZXclZzYjhSTW5UbEMxYWxXNzNsbWc0UGVyT0ljT0hlTHc0Y08wYWRQR0tNaUxpSWlJNCt4akg1dllaQkdyUXgxYTBjb3hDWW1JaUlqOFJmSlBUSVBZd1ZjZlhIMXhldVJvMFF0RVJFUkVTc2hVa3FKV3dSb1ZwMFZFUkVSRTVHNlJSeDdmOEkzRjZXa1RKcDduZVoyZUZoRVJrVHVLaXRNaUlpTHlWN3VSNHJUVFg1R0lpSWlJaUlqSXJjZ1paeHJSeUNKbXhzd3VkamtvSXhFUkVSRVJFUkdSdTRlSzB5SWlJaUlpY2xlcFJ6MUtVY29pZG9RanBKTHFvSXhFUkVSRVJFUkVSTzRPS2s2TGlJaUlpTWhkUmFlblJVUkVSRVJFUkVRY1E4VnBFUkVSRVJHNTY5U2xMdDU0VzhUKzRBOHVjY2xCR1ltSWlJaUlpSWlJM1BsY0hKMkF5Rjh0SmpHTmk1azVqazVENUxaWHpzdU5tbVc5OEhSMWRuUXFJaUlpTjgwWlowSUpaU01ialpnWk0vdllSempoRHN4TVJFUkVSRVJFUk9UT3BlSzAzUEg2cmRqUHIwZlBPem9Oa1R1Q2w2c3pFZmRWNUlQSDZsQzdYS25pRjRpSWlOekM2bEtYWGV3aWd3d2pGa3NzaldtTUcyNE96RXhFUkVSRVJFUkU1TTZrdHQ0aUltSzNqSnc4NXUxT29IN1VCbWJ2aUhkME9pSWlJamZGR1dmcVU5OGlsa01PQnpub29JeEVSRVJFUkVSRVJPNXNPamt0ZDd6UXlyNk9Ua0hrdHBkdk5uUDh3aFhpTDE0QklDZlBUTGRGZXdCNHJVbWdJMU1URVJHNUtjRUVzNXZkNUpKcnhQYXhqd1kwd0VuZjVSVVJFUkVSRVJFUitWT3BPQzEzdklsUDF5OStrb2pZSlRFdGsvNHJEN0J3VHlJQWJ5N2R5NFBWL2FsVlZpMitSVVRrOXVTT08zV3B5MzcyRzdITFhDYU9PR3BUMjRHWmlZaUlpSWlJaUlqY2VYUVVRRVJFN0ZiWjE0TUZMOXhQNTVES3dOVVQxTVBYSEhGd1ZpSWlJamVuQVEyc1ludlo2NEJNUkVSRVJFUkVSRVR1YkNwT2k0aElpVVcxRHpaK3ZYVGZhYTdrNURrd0d4RVJrWnZqaXkvVnFXNFJPODk1RWtod1VFWWlJaUlpSWlJaUluY21GYWRGUktURXF2aDVjSStmQndDWHMvTTRtcExoNEl4RVJFUnVUZ2doVmpHZG5oWVJFUkVSRVJFUitYT3BPQzBpSWpla3VyK1g4ZXV6bDdNZG1JbUlpTWpOQy9qdi82NFZUendYdU9DZ2pFUkVSRVJFUkVSRTdqd3FUb3VJeUExeE1wa2NuWUtJaU1pZlNxZW5SVVJFUkVSRTdrNXhjWEZzMnJUSlllOVBTMHNqS3l2TDV0aWFOV3M0ZmZxMHpiRmZmdm1GalJzM0Zycm5HMis4d2UrLy8xN2t1OXUwYWNQOCtmTkxsckRJVFhCeGRBSWlJaUlpSWlLM2dtcFV3eGRmMGtnellrYzRRaGhoZU9GVnhFb1JFUkVSRVJHNVhabk5acUtpb2toSVNHRE9uRG40K3ZyYXZYYktsQ2tzVzdhc3hPLzg1WmRmakY5blpXWFJyMTgvU3BjdXpZZ1JJL0R5K3Q5L2YrYmw1ZkhOTjkvZzV1YkdwNTkraXF1cnF6RVdIeC9QcEVtVEFQanNzOCtvWHIyNnhUdHljM001ZnZ3NGx5OWZMbkYrdHJScDArYW0xbC83bVFIV3JsMTd3M3VWS2xXSzVzMmIzMVErNGpncVRvdUlpSWlJaUFBbVREU2dBZEZFRzdGODh0blBmc0lJYzJCbUlpSWlJaUlpY3FNdVg3NU1kSFIwa1hQcTFLbkQ0Y09IK2Z6enoyblNwRW1SYzl1MmJXc1ZHemh3b0YyNXJGbXpoaDA3ZGxqRTNOM2RhZHUyTGYvKzk3OFpNR0FBWThlT3hjZkhCd0JuWjJmKytjOS8wcnQzYjZaUG4wNnZYcjBBeU16TTVLT1BQaUl2TDQ5aHc0WlpGYVp0aVl5TTVPalJvemJIWnMrZXplelpzNjNpMXhlVVgzdnROUjUrK0dGN1BxcGh4WW9WTmd2NFk4YU1LZEUrMXdvTURGUngramFtNHJTSWlJaUlpTWgvMWFVdU85aEJGdjlycDNhUWc5elAvVGpqN01ETVJFUkVSRVJFNUVha3BLUXdmdng0dSthdVg3K2U5ZXZYRnpuSFZuSDYwVWNmdFd2L1E0Y09XUlduQWJwMDZVSlNVaElyVjY1a3dJQUJUSmd3d1NoUTE2cFZpMjdkdWhrRmFMUFp6Smd4WXpoeDRnU0RCdyttYWRPbWRyMTcrUERoWkdkblc4VzdkKzlPcDA2ZGVQcnBwNHZkdzkvZm44REFRTHZlVjhEUHo4OW0vT3V2dnk3UlB0ZHljVkY1ODNhbTN6MFJFUkVSRVpIL2NzR0ZZSUxaelc0amxra214emhHTFdvNU1ETVJFUkVSRVJHNUVZR0JnVlluZ0JNVEU0bUtpcUpyMTY0MGJ0ellhczBYWDN4QmxTcFZhTisrUFNhVDZXL0pzMWV2WHB3NmRZcUdEUnZpNWVYRk04ODhVMnhMN284KytzamkrZnJQQ2JCZ3dRS1NrNVBwMEtFRDhmSHhkdWZqNGVGaEZVdEpTU25SSGdDcHFhazI0K1hMbHkvUlBuTG5VSEZhUkVSRVJFVGtHdldwVHd3eG1ERWJzUU1jVUhGYVJFUkVSRVRrRHVIdjcwOUdSZ2JEaHc5bjRzU0pGbTJ4dDJ6WndwSWxTLzdXd2pSY1BRMDhidHc0NDUydnYvNDZPVGs1Rm5NMmJOakF3WU1IZWZ2dHR3dmRKeXNyaXdFREJ2RG1tMjhDVUtaTUdhWk5tMFpJU0FodnZQR0d6VFhMbGkyemFyM2RwRWtUUm84ZWJSRXJyUDIzU0Vtb09DMGlJaUlpSW5JTkw3eW9TbFdPYzl5SW5lRU1GN2hBR2NvNExqRVJFUkVSRVJHNVlkZTM2Mzdra1VmNDl0dHYyYnQzTDhlUEh3Y2dQeitmS1ZPbVVMNThlUm8wYUdDeHBrNmRPbFNwVXNYbTNyYmFaZHVTbjU5ZjVQaTF4WEJiYmJhUEh6L093WU1IaVlpSUtIU1BzMmZQRWhzYmE1eDhmdnp4eHdrS0N1THk1Y3MyVDFhM2FkT0cxMTU3alJkZmZMSFkvUHYzNzArN2R1Mk01ek5uem5EOCtIR0wrNSt6c3JMWXZYczNkZXZXcFV3Wi9UZTBXRk54V2tSRVJFUkU1RHJCQkZzVXArSHEzZE1QOElCakVoSVJFUkVSRVpHYk1tclVLSnZ4enovLzNHYjgrbFBEdlh2M0xyUTQvZFJUVDkxd1hpKzk5QkpKU1VuR3M2MENja21jT1hNR0Z4Y1gvUDM5alZqbnpwMXAwNlpOb1dzS094SGRxRkVqeG8wYlYraTZUWnMyTVhYcVZJdWNMMTY4eUpBaFF4ZzZkQ2d0V3JTd1dyTm8wU0k3UDBueHdzTENxRmF0MnArMm4vdzlWSndXRVJFUkVSRzVUaFdxNElNUGw3aGt4QTV6bUtZMHhVWC9HU1VpSWlJaUluSmJldjMxMStuU3BZdnh2SC8vZmk1ZXZHZ1VVYk95c2xpd1lBRmR1blRCM2QwZGdDdFhydENoUXdlYit3VUdCdEtvVVNPTDA4UkZPWGp3b0hGS3UwQzNidDI0Y3VVS216ZHZadHUyYlJaajF4ZHlqeDA3WmpNTzRPdnJ5K09QUDA1OGZEeVZLMWUyYWtrK2MrWk11M0s4bHExN3AvdjA2VU5zYkt4RnpGYmhlK2pRb1JiUEJRWHM2ZE9ubHppUHd2ajUrYWs0ZlJ2U242cUlpSWlJaUloY3g0U0pJSUxZeHYvK1lDQ2JiSTV5bERyVWNXQm1JaUlpSWlJaThtZllzbVVMSTBhTW9GS2xTb1NIaCtQazVNU2VQWHVZUDM4Ky8vblBmL2pYdi81VmJPSHo2YWVmdHRsK3V6Q3RXN2UyaWozNjZLUEExWGJjMXhlbkN5dmsyb29IQmdieStPT1BjK3pZTWU2OTkxNmI0MmxwYWFTbXB0cVZhNFVLRll3Q2ZRRW5KeWYrOWE5L0dXM01mL25sRjc3NTVodUx3dmU1YytkNDc3MzM2Tk9uRDQwYU5iTGExNTZUNGQyN2R5YytQdjZtVDVITHJVbkZhUkVSRVJFUkVSdnFVcGNkN0NDZi85MEpkb0FES2s2TGlJaUlpSWpjNWhZdFdzU01HVE5vMEtBQkgzNzRJVTVPVGdBMGJkcVVDUk1tTUhyMGFIcjM3azIvZnYxc3RxWStldlFvZi96eFI2SDd0MjNidGtUekNuTjljVFlxS29xZmZ2cXB5S0p0dDI3ZHlNaklzRG0yWXNVS20rMjdiUms3ZGl6MzMzOC9BTG01dWNEVjRuUkFRSUF4cDNUcDBzRFZ3bmNCTnpjM0FNcVdMV3NSTDh6cTFhdHAwYUlGcFVxVktuSmVkSFEwOTkxM0gzNStmbmJsTDdjdUZhZEZSRVJFUkVSczhNU1RhbFRqS0VlTldETEpuT2M4WlNucndNeEVSRVJFUkVUa1JxU25wek5zMkRBMmJ0eEk2OWF0NmRxMUt4Y3ZYdVRpeFl2R25ESmx5akJvMENDbVRKbkMyTEZqNmRXcmw5VSttemR2THJMSVcxQjB0bmZlbjZsTW1US1VLVk9HbEpTVVF1Y1VWZHcrZVBBZzc3enpqa1dzNEtSMFdsb2E4Zkh4UnJ6ZzUzWnQ3Tnk1Y3dDY1AzL2VJdTdxNmtyRmloVXQ5dDIxYXhmang0L245T25UdlBycXE0WG1kT3pZTVlZUEgwNUlTQWhqeDQ0MXZrd2d0eWNWcDBWRVJFUkVSQW9SUkpCRmNScmdJQWQ1a0FjZGxKR0lpSWlJaUlqY0tKUEp4SVVMRjNqMzNYZkp6czdtelRmZkxIVHVrQ0ZET0hIaUJBOC8vRENUSjArMk9lZjZJdS84K2ZOdEZxUHRuWGV0WGJ0MldjWE9uejlmNkJpQWk0c0xJU0VoUmU0THR1K0lMa3BhV2hvQVgzenhCVjk4OFlYVmVQZnUzYTFpbjMzMm1jVnpZR0NnUmZ2dm5Kd2NQdi84Y3lwVXFNRHp6ejlmNVB1clY2OU9aR1FrVTZkT1pmcjA2YnoxMWxzbHlsOXVMU3BPaTRpSWlJaUlGS0l5bGZIRGoxVCtkeWZYRVk3UWpHYTQ0dXJBekVSRVJFUkVSS1NrU3BVcXhjU0pFd0ZZdVhJbFlGMDRUa2xKNGZubm44ZloyWm1YWDM2WksxZXUvTzE1QXJ6Ly92c2xIaXRWcWhUZmZmZGRzWHRmV3lTK1hseGNIQ05IanJTSUpTY25BekJseWhScTE2N05Uei85UkZSVUZNdVhMOGZUMDVObHk1WXhiOTQ4cGsyYlJybHk1WXgxWnJPWlgzLzlsZkR3Y0t2N3ErZk5tMGQ4ZkR6RGh3L0h3OE9qMkp3aklpS0lqWTFseVpJbEJBVUYwYkpseTJMWHlLMUp4V2tSRVJFUkVaRkNtREFSUkJCYjJHTEVjc2doampqcVVjK0JtWW1JaUlpSWlNaWRiTnEwYVZidHE3LzY2aXMyYnR6SWwxOSthWFBOWDlYdSt2ang0d0FXaGVkcmRlalFnWFhyMWpGOCtIREdqQm1EcDZjbkd6ZHVaTzdjdVJ3N2Rvd2VQWHBZbkk2T2pZMWw0Y0tGdEdqUmd2RHdjTHZ6Nk4rL1AwZVBIaVVxS29vNmRlcFFxVktsbS9wYzRoZ3FUb3VJaUlpSWlCU2hEblhZeGpieXlUZGlCemlnNHJTSWlJaUlpTWdkNE5wN2tRRlNVMU1MbWZuM3lNL1BaOUdpUldSbFpmSEtLNjlZalBuNCtBQlFyVnExbTNxSHJUYmNSVGx3NEFDbFM1ZW1USmt5TnNlZG5aMFpNbVFJZmZ2MlpjQ0FBZVRrNUhEOCtIRkNRa0lZTkdnUUR6MzBrREgzOHVYTGpCNDlHbTl2Yi9yMTYxZWlQRHc4UEJneVpBaTlldlZpNU1pUlRKdzRFUmNYbFRwdk4vb2RFeEVSRVJFUktZSUhIdFNnQm4vd2h4RTd4em5PYzU2eWxIVmdaaUlpSWlJaUluS3ppaXZVNXVkZi9hS3l5V1N5R3N2T3pyWjR6c3ZMdStFOGNuSnlBT2pUcHcrSER4OG1Nakx5aHZjcXp2V3R6SzkxOE9CQjNubm5IZU01TnplWGJkdTIwYWhSb3lMM3ZITGxDdVBHamVOZi8vb1hpWW1KZE9qUWdiZmVlZ3RYVjhzcnNTWlBua3hpWWlKRGh3NmxkT25TVnZ2azUrZVRscFptOCtjTlVMVnFWWHIzN3MyTUdUT0lqNCtuZXZYcVJlWWx0eDRWcDBWRVJFUkVSSW9SUkpCRmNScXUzajJ0NHJTSWlJaUlpTWp0cmFoQ3JkbHNadlBtelFBMjcwVis2cW1uN0hwSG16WnRpaHpQeWNsaDI3WnRBS1NscFRGdTNMaGlpOEYvbHJ5OFBFd21rOUVTUENFaEFjQW9LcTlaczRaTGx5N1J1blZyWTAxQndmN0FnUVBzMkxHRGpSczNjdm55WlpZdVhjcmt5Wk9aUEhreXk1Y3ZaOE9HRFR6ODhNTTBhZEtFV3JWcVVhRkNCZDU0NHczcTFhdEhpeFl0alAwKytlUVRMbDY4aUx1N093a0pDYVNtcGxLNWN1VkNjMzdpaVNkNDhNRUg4ZmIyL3ROL0h2TFhVM0ZhUkVSRVJFU2tHSldvaEMrK3BKRm14UDdnRDVyUkRCTzJ2ODB0SWlJaUlpSWl0NjRubjN5U3RtM2IyaHdiT0hBZ3UzYnR3bXcyQTFjTDA3YUt4ZGZmL2Z6RER6L3czVmFSVWxrQUFDQUFTVVJCVkhmZldjMmJPWE9teGZPS0ZTdFl0bXlaOGV6aTRvS1Bqdzl0MjdhbGQrL2VlSHA2bHZqejNLaGp4NDd4OXR0djQrN3Vqck96TXhrWkdmajQrRkN6WmswQUZpNWNTSVVLRldqZXZMbXg1dENoUThEVm41Tzd1enRoWVdGRzYyNXZiMi9lZi85OUlpSWlXTFJvRWF0WHIyYmx5cFhjYzg4OVRKMDZsVEpseXRDaFF3ZUxIQzVmdnN5bVRadU01eXBWcXRDM2I5OGk4MVpoK3ZhbDRyU0lpSWlJaUlnZGFsT2JuZXcwbmpQSUlJRUU3dUVlQjJZbElpSWlJaUlpOW1qVXFCRUJBUUhHczVPVEUyNXViamJuZHVyVWlmcjE2NU9mbjQrSGh3Zmg0ZUdVTDEvZUdLOVdyUnF0V3JXeXV2czVORFNVaXhjdldzMExEQXkwbU5ld1lVTXVYTGhnUEp0TUprYU5HbFZzVWZyKysrKzNlWUxiRmw5Zlh5Wk1tR0RSOXJwMjdkcTBiOS9lWWw2MWF0V0lqSXpFYkRaak1wbHdkM2VuYWRPbWVIbDVBZkRXVzIrUm1abHBjYmR6Z3dZTk9ISGlCTTg4OHd6aDRlRTJjNnBkdXphREJnMGlJeU9Edlh2M0VoQVFVR2p1Ly9yWHZ4ZzhlTENSUTJFdHZlWE9ZRElYZk8xRFJFU2tCRnBOMjh5dlI4OERzRDR5bkZZMTFOWlVSRVR1Ykdta3NZQUZGckU2MUtFVnJSeVRrSWlJaUVnUjhrOU1nOWpCVng5Y2ZYRjY1S2hqRXhJUkVaRTdqdWtHdmtuZzlGY2tJaUszaHJpNE9OcTBhY1BodzRmL2t2M05aak9abVpsY3VIQ0J4TVJFamh3NVFreE1ERmxaV1ZaejE2OWZ6N3g1OC9ncnZnK1RsSlRFMHFWTGpic3dTbUxyMXEzODhjY2ZOc2MrK3VnanBrNmRla001WGI1OG1jVEVSTHZuSnlZbWN1blNwUnQ2bDRpSWlQdzlmUEdsQWhVc1lrYzVTaTY1RHNwSVJFUkVSRVJFUk9UMm9yYmVJbUloTVRHUnp6Ly9uTHk4UEhKemM4bk56U1VuSjhmNEt6czdtNnlzTExLeXNzak96clpaYlA3NDQ0OEpDUW14aUsxYnQ0N0Rody96MGtzdkdiR0xGeTl5NU1nUnUvSnEzTGd4VGs2MnYwOFRHeHZMMUtsVDhmZjNwMHFWS25aL1ZyUFp6UHo1OHpsMDZCRFBQZmNjcjc3NnF0SEc1Y0tGQzBSSFI5T3RXemU3OTd2V3FsV3JtRHAxS3IvODhvdGQ4MTk5OVZWZWZ2bGxYbm5sbFJ0Nm40aUlpUHc5NmxDSFpKS041MXh5T2M1eGFsSExnVm1KaUlpSWlJaUlpTndlVkp3V3VZM2w1T1J3NXN5WlFzY0x4cEtTa29xOXE2TGd6b3ZTcFV0VHRXcFZYRjFkY1hGeHdkWFZGVmRYVjl6YzNFaE5UV1hPbkRtMGI5K2VCeDk4RUhkM2Q5emQzZkgwOU1URHd3TlBUMDg4UFQxdEZwRVRFaEtvV3JXcVJXei8vdjBNSFRyVXJzKzZmUG55UWo5RHdRbmxraFNtNGVvOUhsRlJVY3llUFp0dnYvMld3NGNQTTM3OGVBQysrKzQ3OHZMeW1ERmpCak5tekNoeW4rZWVlNDdJeUVoeWNuTEl5TWpBejgvUFlqd3JLNHY4L0h3ai8vajRlS3M3UmtSRVJPVDJVSU1hYkdJVCtlUWJzU01jVVhGYVJFUkVSRVJFUk1RT0trNkwzTVpPbmp6SlcyKzlWZXk4NGNPSEZ6dW40SVN2bDVjWGtaR1JOdWNzV3JRSWdNNmRPMU9wVWlXNzg4ekx5K1AwNmRPRWhZVlp4QnMzYnN4WFgzMVY2THI1OCtlemV2VnFHamR1akx1N081bVptU3hac3NScTNwWXRXd0Q0N2JmZjJMWnRtMTA1TlcvZW5KbzFhK0xpNGtLUEhqMW8wcVFKWGw1ZUFDUW5KN05reVJLZWUrNDVubnp5U1FEMjd0M0x4SWtUR1R4NE1EVnIxZ1RnUC8vNUQ3Tm16YUoyN2RvQURCa3lCQThQRDZ1Qys3cDE2NWc2ZFNvTEZ5NWs3OTY5REJreWhJaUlDRjUvL1hWY1hWM3R5bGRFUkVSdURSNTRFRWdnSnpoaHhFNXhpaXRjd1pPaXZ3d29JaUlpSWlJaUluSzNVM0ZhNURaV3MyWk5tMjJqbzZPaitmVFRUd2tPRG1ianhvMkVoNGR6Nk5BaFhudnROUjUvL1BGQzIyTVhhTk9tVFpIanhiV2VuakJoQWcwYk51VDMzMzluLy83OVhMNThtZHpjWEU2ZlBzMkNCUXVNZVYyNmRLRnk1Y3BXNjNOemMvbmtrMDlZdlhvMTdkcTFvMi9mdmpnNU9aR1JrY0hzMmJNTGZlKzFleGZIMzkvZktESURoSWFHY3VYS0ZVNmNPTUdrU1pOd2MzUGp4UmRmeE52Ykc0Q2xTNWNDRUJ3Y1RJVUtGVENiemF4ZHU1YktsU3ZUcWxVckFGcTNiczNISDMvTXFWT25MTjYxYnQwNm1qUnBncWVuSjgyYU5hTjM3OTVNblRxVjMzLy9uUTgrK0lDQWdBQzc4eFlSRVJISHEwMXRpK0swR1ROeHhIRWY5emt3S3hFUkVSRVJrVnRFWGlaY09ZWTVPOFhSbVlnVXllUjdIN2o0RlQ5Ui9sUXFUb3ZjUWZidTNjdmN1WE9KaTR1alg3OStWS2xTaFkwYk4vTFNTeTl4N3R3NUprNmN5TmRmZjAzSGpoMXAwNmFOVmZ2cEFqTm56clNLL2ZycnIzejExVmNNR2pTSVdyV0tibHRab1VJRkFIYnMyTUhYWDM5dHhEZHYzc3ptelp1TjV5NWR1bGl0VFU5UFo5aXdZZXpaczRkdTNicnh3Z3N2R0dQKy92NVd4ZmlzckN3NmR1eElxMWF0R0Rod1lKRjVGU1VwS1lraFE0Ymc1K2RINjlhdDhmTHlNZ3JUKy9mdjU2ZWZmc0xaMlpreFk4WXdldlJvOHZQekNROFBwMGFOR2theHYyWExsa3llUEpsbHk1WVpMY2FUa3BMWXMyY1BvMGVQTnQ3Vm9VTUhhdGV1emRDaFE5bXhZd2RQUGZYVURlY3RJaUlpZjc5N3VSYzMzTWdtMjRnZDRZaUsweUlpSWlJaWNuZkxPSW81Ymp6bXBKV1FkOFhSMllnVUwreDdUUDR0SEozRlhVZkZhWkhiWEVwS0NyLzk5aHMvL2ZRVHg0NGQ0OUZISCtXZi8vd24vdjcreE1YRkdmTWVlT0FCUWtKQ21ETm5Edi8rOTcvNThzc3ZhZGl3SVUyYk5xVmh3NGJVcWxVTGs4a0VZSFVmc3RsczVyZmZmcU42OWVxMGJ0M2E3dHk2ZGV0R3QyN2QrT3FycjFpd1lBSExseS9IMWRXVkpVdVdNRy9lUEp0ckZpeFlRRXhNRElNR0RiTHJYUWNQSGlRdkw0Lzc3cnZ4UHd5T2lZbGh4SWdSWExseWhjNmRPL1BZWTQ4WlkxdTJiR0gwNk5GVXFGQ0I5OTkvbjBHREJ2SHV1Kzh5YU5BZ2V2VG9ZYkdQaDRjSGp6NzZLRGs1T1Vacy8vNzlWSzFhbGZ2dnY5OWlibEJRRUxObXpUSmFpWXVJaU1qdHd3VVhhbENEV0dLTjJGbk9jcEdMbEthMEF6TVRFUkVSRVJGeERIUEMxNWozL3o4dzV4US9XVVR1YWlwT2k5eW1jbkp5K09DREQ5aTVjeWRtczVuNjllc3pZc1FJNDFSelNrb0tmbjUrZlBubGw1UXFWWXFVbEtzdFZMcDA2Y0lqanp6QzBxVkwyYmh4STd0Mzc4YkZ4WVZGaXhiaDZlbkpFMDg4VWVSN2kydjVmYTJDVTg1SGpoeWhldlhxeHYzSzU4K2ZwMXk1Y2piWDVPWGxBZGhkQk4rOWV6Y0FycTZ1N05tenA5ajVOV3JVd01mSEI3aGFkSjgvZno1ejVzeWhmUG55akI0OTJyZy8rdURCZ3l4Y3VKRG82R2lxVmF2R2lCRWpDQWdJWVBUbzBYend3UWYwNk5HRHA1OSttZzRkT2xqY3Y5MjNiMS9nZjIzQUgzbmtFUjU2NkNHajhMOXIxeTQ4UER3SURnNVdZVnBFUk9RMlZvdGFGc1ZwdUhwNk9vd3dCMlVrSWlJaUlpTGlHT2FFcnpIdmU4Y3k2RkVGUEFQQlZQUVZreUtPWkhKVlMyOUhVSEZhNURibDZ1cEt4NDRkOGZYMUpTd3NqTEZqeHpKNDhPQVM3VEZreUJBQWtwT1RqUmJXMTdmMFBuVG9FT1BHamVQUlJ4KzFhTEZkRXJHeHNiUnMyZEo0VGtoSXNDam8zb3p0MjdjRFYrKzV0c2VvVWFNSUM3djZoOGFmZi80NXk1Y3ZwMzc5K2d3Yk5ndy9QeitPSGozS1J4OTl4S2xUcC9EeTh1TGxsMSttUzVjdXVMbTVBVmZ2bko0K2ZUcVRKMDltOGVMRkxGNjhtTHAxNnpKcTFDZ2lJeU01ZCs2Y3hmdXVMZWIvOHNzdi9QVFRUL3o2NjY4ODlkUlR2UEhHR3lwUWk0aUkzS1lxVVFsdnZFa24zWWpGRWFmaXRJaUlpSWlJM0YweWpsNDlNZjFmcG9xZE1OWDdDTndyT2pBcEVibVZxVGd0Y2h0cjNydzV6WnMzNS9EaHd3RDA2TkdEZXZYcUZic3VNVEdScUtnbzNOemNhTjY4dWNYWXRTMjl6NTQ5eTR3Wk0zQjFkZVhKSjUrMEs2Y3laY29ZaFc2QWt5ZFBrcHFhYXRGMk95NHVqa2NlZWFUSVU5alhqd1VFQkZpMUFrOU1UT1RJa1NPRWhJU3dkKzllSWlNamFkYXNtYzM5cGt5WndzNmRPNDI3b0FFNmR1eUkyV3ltWjgrZW5EOS9uc3pNVEVxVktzVTk5OXhEMDZaTmFkdTJMZDdlM2x5NGNNRnF2emZmZkpPbm4zNmFOV3ZXNE92cmk2K3ZMeDkvL0xGeDh2djk5OS9uN05telZzWCt3WU1IR3dYdTdkdTNNMjdjT0NwWHJsem96MEZFUkVSdVRTWk0xS0lXTWNRWXNUVFNTQ0VGZi93ZG1KbUlpSWlJaU1qZnh4dzMzbWpsYmFyWUNWUERMeDJja1lqYzZsU2NGcm1EMUtoUmc0WU5HeFk3NzlyaWNXSE9uei9QZ0FFRE9ILytQQUQ5Ky9lM0s0ZStmZnZTdm4xNzR6a21KZ2FUeVVSb2FDZ0FaODZjSVNrcGlicDE2OUs3ZDIrcjlkSFIwZXpldmR0cXpOWUo0M1hyMWdGWGkvTGp4NDlueDQ0ZFBQZmNjMWJ6VWxOVDJidDNMMkZoWVJhRjRIdnZ2WmQzM3JuYWJ1YWxsMTZ5V2xmUW1yc3d6ei8vUEFNR0REQ2VDL2FPalkzbDdObXpBRnk4ZUpGYXRXcmg2ZWxwek92VXFSTjE2OVpsK2ZMbFZLeW9ieENLaUlqY3JtcFF3Nkk0RFhDVW95cE9pNGlJaUlqSTNTRXZFM1BTU3VQUlZPOGpCeVlqSXJjTEZhZEY3aUNEQmczNlUvWTVjZUlFZ3djUDV0S2xTOERWd25TN2R1MktYV2ZySkhSOGZEek96czdzM2J1WGxpMWJFaDBkalpPVEV5RWhJY2JkejljNmMrWU11M2Z2cG1QSGprVytLeTh2ang5KytJSEF3RUNDZ29LSWlJaGcwcVJKeE1URUdJWHdBak5uemlRbko4ZG1BZnBhclZ1MzVxbW5ucko2ajVPVGszRm5kSUZyaTlMWFc3SmtDYzdPenVUbDVURmh3Z1NxVmF2RzBLRkRMZllJRGc0bU9EallZdDJGQ3hmWXRtMGJaODZjb1dyVnFuWjkwVUJFUkVRY3B4emxyRnA3SCtjNFRXaml3S3hFUkVSRVJFVCtKbGVPUWQ2VnE3LzJxS0pXM2lKaUZ4V25SZTRnL2Z2M3QyaWZYWmlUSjA4eWRPaFFtMlBSMGRGTW1EQ0J2THc4Um8wYXhmLzkzLzhSRlJWRlZGVFVEZVVVR1JsSmVubzZJMGFNSURZMmxpMWJ0dEN3WVVPYmhlbVNXTGR1SGVmT25hTm56NTRBUFBIRUV5eGV2SmlKRXljeVpjb1U0NlIxZEhRMFAvMzBFNDg5OWhoQlFVRkY3bG1oUWdXTGduQm1aaVpQUC8wMDNicDFzL3UrN1pNblQvTHJyNy9Tb2tVTE5tN2N5S0JCZytqWHJ4L3o1OC9uNmFlZjV0Q2hReVFsSlJsL0Zad2tCMWk1Y2lVclYxNzlwbUhuenAxVm5CWVJFYmtOVktjNnYvTzc4WnhDQ3FtazRvZWZBN01TRVJFUkVSSDU2NW16VS83MzRCbFkrRVFSa1d1b09DMXlCeWxYcnB6Rm5kR0Z5YzdPdGhuLzQ0OC9HRHAwS0tWS2xXTGt5SkZHTWZlMTExN2o0WWNmTG5iZjd0MjdXOFZjWEZ4NC8vMzNxVml4b25GbmRIRW5tSXVUbTV2TDNMbHo4ZlgxTlU1MEY3eW5YNzkrakI0OW1nOC8vSkNEQnc4eWR1eFlLbFdxUks5ZXZVcjhucXlzTEFBOFBEenNYak5seWhScTFxeEpnd1lOMkxoeEkzWHIxdVcxMTE1ajgrYk5WSzVjbWRHalJ3UGc1dVpHaFFvVkNBZ0lvRVdMRnF4Y3VaSldyVnJ4N0xQUFVxbFNKZno4OUFmYUlpSWl0NFByaTlNQXh6aEdLS0dGckJBUkVSRVJFYmtEbVp3Y25ZR0kzQ1pVbkJhNWc5eHNXKzlhdFdyUnJGa3p1bmZ2VG8wYU5jakx5d1BBejgrUGdJQ0FtOXE3VTZkT0xGKytuTFMwTk9iUG4wOVFVSkRGL2M4bHNYRGhRazZmUGsxa1pLUkY0VGdvS0lnK2Zmb3dhZElrQmd3WXdKRWpSL0QyOW1iRWlCR1VLbFdxeE85SlRFd0VyaGI5N2JGbXpScDI3dHpKc0dIRE9IUG1qQkh2M0xrenp6enpERmxaV1V5YU5JbUtGU3RTcGt3Wml6YmZLMWV1SkRBd2tIcjE2cFU0VHhFUkVYR2NBQUx3d29zTU1veVlpdE1pSWlJaUlpSWlJcmFwT0MxeUIrblNwUXMxYXRRb2RsNXljakl6WnN5d09UWml4QWlyMktSSms1ZzBhZElONTVXWGw4ZVlNV1BJek13a01qS1NXYk5tOGM0Nzd6Qnk1RWpxMXExYm9yM2k0dUtZUDM4K2dZR0JQUFBNTTFiajRlSGhMRnUyalAzNzl3UFF0V3RYdTA2VDI3SisvWG9BVnExYUJVQ3paczF3ZDNlM09UYy9QNThwVTZiUXVIRmpIbmpnQVpZdVhXcU1tVXdtM04zZGNYZDN0N3BuV2tSRVJHNXZKa3hVb3hvSE9HREV6bktXZE5MeHh0dUJtWW1JaUlpSWlJaUkzSHBVbkJhNUF3UUVCTkMzYjErYU5XdEcrZkxsaTUxLzZkSWxmSDE5cVZtenBsMzc5K2pSZzFhdFdoVTd6MWE3N3J5OFBNYVBIOC8yN2R0NTk5MTNhZHUyTGJWcTFXTGt5SkVXSjRjTDVPZm5GN3AvYW1vcXc0Y1BKejgvbi9mZWV3OFhsLy85S3l3NU9abGx5NWF4Y3VWS3NyS3lhTldxRlh2MzdtWHk1TWxFUjBjVEVSRkJzMmJOY0hLeTNWNW13b1FKVktoUUFiamF6bnZod29WODk5MTMxSzlmbitUa1pENzY2Q004UFQxcDNydzVMVnUyWk15WU1SWW52NTJjbkhqb29ZZDQ4Y1VYaS8wNWlZaUl5SjJsT3RVdGl0Tnc5ZlIwQXhvNEtDTVJFUkVSRVJFUmtWdVRpdE1pdDdHVksxZGFQRy9kdXJWRTY2K2QvK1NUVHhaYXVNM056UzMwbnVxaXBLZW5NMnJVS0xadjM4N3JyNzlPMjdadEFRZ05EV1h1M0xsNGVIaVFrSkJBWEZ3Y1BqNCs1T1Rrc0dYTEZzcVVLV056dnhrelpwQ1ltRWpQbmoycFY2OGU2ZW5wYk4yNmxiVnIxN0p6NTA3eTgvTnAwS0FCUFhyMElEZzRtUFQwZEdiTm1zV1BQLzVJVEV3TWZuNStORy9lbkpDUUVCbzJiR2kwS3MvTnpjWGYzNThEQnc0d2YvNThvcU9qU1U5UDU2R0hIdUxkZDkvRjA5T1R1TGc0VnExYXhicDE2MWkvZmowK1BqNjBidDJhTm0zYUdLMjQrL1hyWjdQZ0xpSWlJbmUyU2xUQ0hYZXl5REppS2s2TGlJaUlpSWlJaUZoVGNWcmtObll6cmJhdjE3WnRXOXpjM0d5T3paNDltOW16WjVkNHozUG56ckZ2M3o1NjkrNU54NDRkTGNZSzdvbytlL1lzSDMzMGtSRjNkbmFtZCsvZU52ZDc1WlZYcUZ5NU1wMDZkU0k1T1psdTNicVJuWjJOazVNVDRlSGhSRVJFRUJJU1lzejM5dmFtVDU4K2RPN2NtZSsrKzQ2ZmYvNlpWYXRXc1hidFdqNzU1Qk11WDc3TWtDRkRPSC8rdkhHL2RxbFNwV2pldkRudDI3Zm52dnZ1TS9hcVdiTW1QWHYySkRJeWtpMWJ0dkRqanoreVlzVUtsaTlmVHZmdTNlbmF0YXNLMHlJaUluY3BKNXlvU2xVT2M5aUluZUVNR1dUZ2haY0RNeE1SRVJFUkVSRVJ1YldvT0MxeUcvdmxsMS8rMHYyZG5KeDQ3cm5uYU5teXBYRTZ1Q2pUcGsyemFCVmVyVm8xdnZycXEwSlBRZ1BVcjErZkw3NzRndHpjWEFBcVZxeUluNStmemJubHk1ZW5hOWV1QUZTb1VJRTMzM3lUbkp3Y1dyZHVUZG15WlF0OVIwQkFBSkdSa1hUdjNwMXQyN2FSbloxdGZKN216WnRqTnB1cFhyMDZkZXZXcFZhdFdvV2VJSWVyeGZNV0xWclFva1VMa3BPVFdiVnFGZTNidHkvOGh5SWlJaUozaGVwVXR5aE9BeHpuT01FRU95Z2pFUkVSRVJFUkVaRmJqOGxzTnBzZG5ZU0lpTngrV2szYnpLOUh6d093UGpLY1ZqVUsvNExBemJwLzRZbS9iRzhSVzNZOVg5WFJLWWpJYlNhUFBPWXdoeHh5ak5nOTNNT1RQT25BckVSRVJPUnVsbjlpR3NRT3Z2cmc2b3ZUSTBjZG01Q0kzSEhNS2RHWXQvKzNZNmIvQXppRkxYZHNRaUx5dHpQZFFFdlp3bzhIaW9pSWlJaUlpRjJjY2VaZTdyV0lKWkpJTHJrT3lraEVSRVJFUkVSRTVOYWo0clNJaUlpSWlNaWY0UHJpZEQ3NUpKTG9vR3hFUkVSRVJFUkVSRzQ5S2s2TGlJaUlpSWo4Q1FJSnRJcWQ1S1FETWhFUkVSRVJFUkVSdVRXNU9Eb0JFUkdSa3RKOXdQSm4wNzNtSXZKbjhNQ0RDbFFnbVdRanB1SzBpSWlJaUlpSWlNai82T1MwaUlpSWlJakluK1Q2MDlQcHBIT1JpdzdLUmtSRVJFUkVSRVRrMXFLVDB5SU8xbS9GZm1JUzB4eWRoa2l4eXBWeUk2U2lEMTFEcTFDN1hDbEhweU1pSW5KTENpU1FuZXkwaUoza0pLVXA3YUNNUkVSRVJFUkVSRVJ1SFNwT2l6aFlUR0lhdng0OTcrZzBST3l5NVBmVERGMXptTmNhQjVLWGIzWjBPaUlpSXJlYzhwVEhBdzh5eVRSaUp6bEpDQ0VPekVwRVJFUkVSRVJFNU5hZ3R0NGlJbElpWmpQTTJoSC8vOW03NzdDb2pxK0I0OTlkVUpvQ1lnVXJWdXk5eHQ1ZVRTelIySk9ZYUN6UnFGRmo3QnBqVDdDRXhOaWkyRnRpMUZoaUxOaWlpTjBZVVg4cWRzQk9rYnBzZWY4Z1hMbnNMa1ZSU0R5ZjUrR0JPek4zN3V6dVpjVTlNMmM0RnhLUjFVTVJRZ2doc2gwTkdyUFUzdmU1VHdJSldUUWlJWVFRUWdnaGhCQkNpT3hEVms0TGtjVythMStSOERqNXNGSmtiMGFUaVZ0UFl3bTRFOGFLMDNmUkcwMUU2d3haUFN3aGhCQWlXeXBLVWE1eFRUazJZaVNZWUVwUUl1c0dKWVFRUWdnaGhCQkNDSkVOU0hCYWlDeFd6Y001cTRjZ1JQcVVncjYxaXpLa1FRbGFMVHZCdzZqNHJCNlJFRUlJa1MwVm9ZaFoyUjN1U0hCYUNDR0VFRUlJSVlRUWJ6eEo2eTJFRUNKRHFyZzc4MzJIaWxrOURDR0VFQ0xic3NlZUFoUlFsZDNsYmhhTlJnZ2hoQkJDQ0NHRUVDTDdrT0MwRUVLSURPdFMyUjJ0NXZueDQyaGQxZzFHQ0NHRXlJYUtVVXgxSEUwMFQzbWFSYU1SUWdnaGhCQkNDQ0dFeUI0a09DMkVFQ0xEYkxRYUhITTgzeG5pZ2FUNEZrSUlJVlFzcGZZT0lTUUxSaUtFRUVJSUlZUVFRZ2lSZlVod1dnZ2h4QXV4dFhtK2REckJhTXJDa1FnaGhCRFpUejd5a1pPY3FqSUpUZ3NoaEJCQ0NHRlpVRkFRL3Y3K1dUMk1OQVVGQmVIbjU1ZHAvVzNldkpucjE2OW5Xbi9DdWlkUG5tQTBHak85M3lOSGp1RHQ3WTNKOUhvK0gzMlJleVlrSklTb3FDaXo4dHUzYjcvVVdDSWpJL0h6OHlNMk52YWwraEZ2SHR1MG13Z2hoQkJDQ0NHRXlBZ3RXdHh4NXpiUC83TWZTaWdtVEdqUXBIS21FRUlJSVlRUWJ4YVR5Y1M4ZWZNSURnNW05ZXJWT0RzN3AvdmNoUXNYc25YcjFneGZjOSsrZmFyajNidDNzMmZQSHI3OTlsdHk1bncreWRSZ01MQjA2VkxxMWF0SDllclZPWGp3SUpzMmJhSkZpeGFwOW4vejVrM09uVHRuc2E1Rml4YTR1TGh3L2ZwMWxpeFp3c0NCQXlsZHVuU0dINE5JdjdpNE9ENy8vSE9LRkNuQ3hJa1R5WlVyRndCbnpwemh5Wk1uNmU2bmRldldabVhYcmwxajc5NjlmUEhGRjJnMEwvNS92VmQ1ejN6MDBVY01HRENBcmwyN0ttVi8vLzAzSTBlTzVKdHZ2cUZHalJvdk5PYmR1M2ZqNit2TG1qVnJjSEJ3ZUtFK3hKdEpndE5DQ0NHRUVFSUk4UXA0NEtFS1RzY1R6eE9la0k5OFdUZ3FJWVFRUWdnaFhxL282R2lPSFR1V2FwdXlaY3R5OWVwVkZpeFlRSzFhdFZKdGF5bEFPSGJzMkhTTlpmLysvWncrZmRxczNNUERnMHVYTHJGNDhXS0dEUnVtbEYrNmRJa3RXN1pRdUhCaHFsZXZucTVyQUFRR0JySm8wU0tMZFZXclZzWEZ4WVZqeDQ2aDBXaG8wcVJKdXZzVkw4YmUzcDdldlhzemI5NDhoZ3dad3N5Wk0vSHc4R0R6NXMwVzd3ZHJMTjE3U1FGcGE0RnBrOG1VNm9wdEd4c2JJUFB2bWFOSGo2TFZhbW5Rb0lIRitqMTc5dURoNFpHaCt6bzVvOUhJOXUzYmFkU29FUVVLRkhpaFBzU2JTNExUUWdnaGhCQkNDUEVLRkthd1dWa0lJUktjRmtJSUlZUVFiNVNuVDUvaTdlMmRycllIRHg3azRNR0RxYmF4RkNCTWF5Vnprdi85NzM4V2c1RlZxMWFsUjQ4ZWJOaXdnWHIxNmxHblRoMEFEaDgrREVDQkFnVzRmUG15c3NyMjh1WExabjJVS1ZNR1cxdDF5Q1g1Q3UzTGx5OHJnVytUeWNUZXZYdkpseTlmcXVuTW16WnRpb3VMUzdvZW0waGQ2OWF0Y1hWMVplclVxWXdiTjQ3bHk1Y3phOVlzVlpzREJ3NHdhOVlzRmkxYWxPcktaSlBKUkhSME5BRHg4ZkVBeW5FU1cxdGI3TzN0V2I1OE9aczJiYkxhVjhwVi9KbDF6K3pjdVJNN096dUx3ZWxuejU1eDZOQWhhdGFzYVhiOTVJb1ZLNGFYbHhmeDhmSHMyclZMVlJjYUdzckRodytwVWFNR1c3WnNzZHBIY28wYU5TSi8vdnpwYWl2KzJ5UTRMWVFRUWdnaGhCQ3ZRQjd5WUk4OWNjUXBaU0dFVUlVcVdUZ3FJWVFRUWdnaFhxK2lSWXVhQmNCQ1FrS1lOMjhlUFh2MnBHYk5tbWJuTEY2OG1NS0ZDOU91WGJ1WFNwV2NFYjE3OStiRWlSUDgvdnZ2MUtsVEI1MU94NkZEaHdDWU5HbVNxbTN5MWRWSjFxOWZiekh3RmhRVVpGYnU3Ky9QdzRjUEFWaXdZSUhWTVZXcVZFbUMwNW1vVHAwNlRKOCtIVHM3TzdPSkJBQlhybHpCMXRhV1lzV0twZHBQZEhRMG5UcDFVcFdsUEs1V3JacHFVc2FnUVlOVTljZVBIK2Y4K2ZNVys4K01leVkwTkpRNmRlb29lMDNyZERxaW9xS3d0N2RuNTg2ZHhNZkg0Ky92bjJxZ3UzdjM3bmg1ZVJFZEhXMTFWZmNmZi94aDlmeVVTcFVxSmNGcEFVaHdXZ2doaEJCQ0NDRmVDUTBhUFBEZ0JqZVVzbEJDTVdKRWl6WUxSeWFFRUVJSUlVVFdjbk56SXlZbWhxbFRwL0xkZDkvaDZlbXAxQVVFQlBEcnI3Kysxc0EwSks1MC9lcXJyOGliTnkrUXVJSTFJaUtDc1dQSFVyNThlUUIrK2VVWGR1N2N5YXBWcTh6T1R6b3ZwVTgvL1pUUFAvK2NVcVZLQVlrcllOZXRXNGU3dXpzclY2NUVxelgvdjhHeFk4ZVlNbVdLa3ZKWnZCeWRUb2RPcHlOWHJseFVxMVlOU0Z6eG5KQ1FvR3JuNys5UG1USmxsUGFXNU1xVkMzdDdlNFlNR1FJa3BzKytjT0VDZ3djUFZ0cHMzTGpSN0xYcjNMbXo2dmpSbzBkV2c5TXZlOC9FeGNVUkdockt0bTNiMkxadEd3QXJWNjVrNWNxVmpCdzVrbDkvL1pVdVhiclFyMTgvZXZUb1FlZk9uZW5XclJ0RGh3N0YwOU9Ua1NOSDh1R0hIK0xvNkFnay9yNG1uMkJ5NXN3WnhvNGR5NnhaczVRMC9NbWZZeUhTSXNGcElZUVFRZ2p4UmxtOWVuVzYyL2J1M1R0VCtwTiszdHgrV3RJeVc0MUgrcEYrTXRKUDc5NjlWWFhwNlVzSUlZUVF3cHFVNmJxYk4yL096ei8veklVTEY3aDE2eGFRdUkvdHdvVUx5WjgvUDVVclYxYWRVN1pzV1FvWE50ODZCN0FhU0V3cHRiMS9JWEh2NmFUKzFxOWZUK0hDaFduZXZMa1NKSGR5Y2xLMWV4SDc5dTNqMnJWcmZQNzU1d1FGQlhINThtVmF0bXlwQkFJQkRBWURnTVVncE1pNE9YUG1FQmdZeVBqeDQ2bFlzU0lBMzN6ekRYLysrYWRaMndjUEhwaXRnazV1Mzc1OTJOcmEwckZqUndDQ2c0TzVmUG15Y2d5d2MrZk9USjFZa05GN0pqQXdFSlBKeEtKRmkzQnpjNk43OSs1ODhNRUh0Ry9mbnExYnR4SWJHMHVYTGwySWo0OG5QRHdjVDA5UGJHeHNlUExrQ1hYcjFsVUMzQTRPRGhiSHMzYnRXc3FVS2FQYUgzNzE2dFZzMnJRcDFUVGhRaVNSNExRUVFnZ2hoQkJDQ0NHRUVFSUlJVjZwbVRObldpeTNscUk0NVg3QVE0WU1zUnFjZnVlZGQxNTRYSHYzN2lVaUlrSTU3dHExS3hFUkVaUW9VWUltVFpwayt1cHRuVTVIdVhMbGFOT21EWXNYTDJiZnZuMjBhZE5HMVNZcGlDN0I2Y3pSdVhObi92cnJMMGFOR3NYQWdRTjU5OTEzNmRtenA3Si91VjZ2Wis3Y3VlVElrWU9SSTBjU0dSbkp2SG56cUZLbGl0bUs1NVIwT2gwNWN1UlFsUm1OeGt4OTdUSjZ6NXc0Y1lJQ0JRcW85czEyZEhRa1BqNmVyVnUzMHFGREIvTG16YXVzM0M1YnRpeng4ZkdFaFlVcEV5OWlZMk5Wd2U4azU4K2Y1K0xGaTN6MTFWZVo5dmpFbTBlQzAwSUlJWVFRUWdnaGhCQkNDQ0dFZU9VKytlUVRldlRvb1J3SEJnWVNIaDdPVzIrOUJTU21XdDY0Y1NNOWV2VEF6czRPU0F5U2RlalF3V0ovUllzV3BYcjE2clJ0MnpaZDE3OTgrYkt5U2p2Skw3LzhvaXJyMnJVckZ5NWNvSG56NWdENCtma3BkYmR2M3pZclN5NzVLbXRyMnJWcnA2UnJQbkhpQkEwYU5DQm56cHlxTmttQlJrbnJuVG04dkx4WXNHQUI0OGVQWitIQ2hYaDVlZUhsNVVXWk1tVXdtVXpNbVRPSHFLZ29Ka3lZUUwxNjlZREVmZEhYclZ0SDgrYk56UUxCeWNYSHgxdDgvU3p0YWYyaU1uclBuRDkvWHJXcXU0eW9GQUFBSUFCSlJFRlVPWW1ycXl0ZHUzYmx2ZmZlQStEY3VYTzR1N3ZqNXVaR1VGQVFKcE9Kb2tXTG90ZnIwZXYxRmxkT3IxeTVFazlQVCtWM1ZvZ1hJY0ZwSVlRUVFnanh4c3FNRkxXWmxlWlcrcEYrcEIvcDU5L2VqeEJDQ0NGRVJnUUVCREI5K25UYzNkMnBYNzgrV3EyV3YvNzZpM1hyMXZIbm4zOHljZUpFU3BRb2tXb2Y3ZHUzcDMzNzl1bStack5temN6S2Z2cnBKeUF4TGZHYU5Xc0FtRDE3ZHFyOVdLdHYxS2lSS21ob01wa0F5MEhtR3pkdWNQLytmWVlORzBaZ1lDQitmbjRNR3pZTWVKNmlXWUxUbVNkLy92ek1ueitmczJmUDR1WGxCVUJDUWdKejU4N0Z6OCtQYnQyNlVhOWVQUjQ4ZUVDK2ZQbm8zYnMzZCs3Y1llN2N1ZHk3ZDQvZXZYdWJCWVFCNHVMaXNMZTNWNVhwOWZvWERrNW54ajN6N2JmZkVoNGVibmIrNDhlUGFkYXNtYkl2OU5HalI2bGJ0eTRBVjY5ZVJhdlZVcUpFQ1dKalk0SG5hZXlUL1AzMzN3UUdCdEtrU1JOMjdkcWxxZ3NLQ2dJU1U1cGIwcTVkdS9ROUFlS05JTUZwSVlRUVFnZ2hoQkJDQ0NHRUVFSzhOci84OGd2TGxpMmpjdVhLZlBYVlYwb0s1RHAxNmpCbnpoeG16WnJGa0NGREdENTh1TVVWbWpkdTNPRDY5ZXRXKzA5SzE1emVkaW1sM0RlM1M1Y3VORy9lbk1HREJ3UFFxbFVyUHZ6d3d6UW4rU1VGREZPbWZRWTRkT2dRcnE2dTFLaFJnNU1uVDdKanh3N2F0MitQcDZlbnJKeCtSWExseWtYanhvMEJ1SFBuRHJObnorYmF0V3QwNmRLRi92MzdjL0RnUVdiT25NbXFWYXZ3OFBCZy9Qanh6SjA3bDAyYk5uSDQ4R0c2ZCs5TzgrYk5WZW11dzhMQ2NIVjFWVjNIWURDODhHdVhHZmVNcTZ1ck1xYWtsUFdiTm0xaTZkS2xmUFRSUjN6d3dRZWNPWE9HTzNmdThPV1hYd0p3NGNJRlBEMDlzYmUzVjg1SkdYUVBDd3NENFBEaHd4dytmTmppK0gxOGZDeVdTM0JhSkNmQmFTR0VFRUlJSVlRUVFnZ2hoQkJDdkhKUlVWRjgvZlhYSEQxNmxHYk5tdEd6WjAvQ3c4TlZxenp6NU1tanBGLys1cHR2K095eno4ejZPWDc4T0N0WHJyUjZuYVNnYzNyYnBjWmtNaEVkSFcwV3FFdk8yaDdEU1N0UVUrN2RhektaT0hEZ0FNMmJOOGZHeG9ZYU5XcVFNMmRPL1AzOThmVDBWQUtVbVprYVdpUk9PaWhRb0FBbWs0bng0OGRqWTJQRHFGR2orTC8vK3orTDdXMXRiUmt6Wmd5ZW5wNXMyTENCeFlzWFU2Wk1HY3FWSzZlMGVmRGdBUlVxVkZDZHA5UHBYdmkxeTR4N0pqbzZHbjkvZnc0ZE9zU1pNMmVBeEZYUVBYdjJwR1hMbHVqMWVwWXNXVUxWcWxYeDh2SkNyOWR6NHNRSjVYbUlqbzVXemttdWNlUEdaaE0za2l4YnRveE5telpaclJjaU9YbG5FMElJSVlRUVFnZ2hoQkJDQ0NIRUs2ZlJhQWdMQytQTEw3OUVwOU14WU1BQXEyMG5UWnJFN2R1M2FkeTRNVC8rK0tQRk5pa0RZZXZXcmJNWWpFNXZPMHV1WHIyS1hxL0h3OFBEYWh0ZlgxOUNRa0tZUEhteXFqeHBwV21lUEhsVTVRRUJBVHg0OEVBSkJ0cloyVkdsU2hVQ0FnSjQvLzMzMGV2MWdLeWN6bXdiTm16QXhzYUdKVXVXMExselo5NSsrMjMyN3QzTHRHblRtRGh4b3RJdUtpcUtEUnMyMEw1OWUzeDlmYmw2OVNxK3ZyN2N1WE5IRlppT2lvcmk4ZVBIRkM5ZVhIV2RoSVFFaXl1ZjB5TXo3aGtmSHg4T0hqeUlrNU1UYmR1MlplZk9uYlJyMTA3WmEzcmh3b1hjdlh1WEJRc1dLSDAvZS9aTXlWS1FGSnhPR1NBWElyTkljRm9JSVlRUVFnZ2hoQkJDQ0NHRUVLK2NrNU1UMzMzM0hmQjhiOXFVZ2VPblQ1L1N2WHQzYkd4cytQRERENVdWcEZraFBqNmVoUXNYWW1kblIvMzY5YTIyZS96NE1mZnYzMWVPWFYxZEtWT21EUGZ1M1FQQTNkMmQ2T2hvR2pWcVJGUlVGTjkvL3owMk5qWXNXTENBNk9ob25qMTdSbGhZR0FhRGdjaklTQklTRWdETHFaM0ZpNG1LaXVMZXZYdTBiOThlclZaTHYzNzlTRWhJWU9mT25WU3BVZ1dOUnFPMFRVaElZT1hLbFRnN085T3laVXQyN05qQm4zLytTWWNPSFZSOVhyeDRFWUN5WmN1cXluVTZYWVpmdTh5OFp4bzJiRWp0MnJWcDNMZ3hkbloycW4yZ3Qyelp3dGF0VytuYnR5K2xTcFhDYURTeVpzMGFpaGN2VHNXS0ZRRjQ5dXdaSU1GcDhlcEljRm9JSVlRUVFnZ2hoQkJDQ0NHRUVDS1phOWV1TVgvK2ZLNWR1OGJJa1NOeGNYRlI2dXpzN0FnSkNWRlNmbCs2ZEltcVZhc3E5UTBiTnFSaHc0WXNYcnlZbkRsek1uMzZkTWFPSGN2a3laT0ppWWtoTGk2T2dnVUxZbXRyaTZlbko4N096aGdNQnJadjM4N3AwNmZSNlhTQUJLY3pVMkJnSUNhVGlVcVZLaWxsKy9mdkp5SWlnaTVkdXFqYTVzbVRoOHFWSytQbjU4ZThlZk5vMkxBaEsxYXNvSG56NXVUS2xVdHBkL3o0Y1d4c2JLaGN1YkpTcHRmcjBldjE1TXlaTTBQank4eDdKbWxmN1pTdVhidkdva1dMYU5hc0dUMTY5QUFTOTMrL2NlTUdreVpOVWdMMHo1NDlRNlBSS0dtOSsvZnZ6NjFidDlMMU9GcTFhcFZxdmFUOUZpREJhU0dFRUVJSThZYnAzYnQzVmc5QkNDSCtOZVE5VXdnaGhCQ3YydDI3ZDFYSEVSRVJyMzBNZXIyZVM1Y3VBWWtwamJkdjM4NktGU3R3Y0hCZzlPalJaZ0czRGgwNjhNc3Z2K0RuNXdja3JucnQxS21UcWsxTVRBeDc5KzZsZHUzYVhMeDRrUysrK0lJNWMrYVFQMzkrTm0vZWJKYXlXNi9Ya3k5ZlByeTh2TGh6NXc1YXJkYmlQdGJpeGZ6OTk5OEFTaUE1TGk2T2xTdFhVck5tVGJNOW93SGVldXN0RmkxYXhOT25UL240NDQvcDM3OC82OWV2VjFMUng4YkdjdVRJRVdyV3JLbmFtemt1TGc3QUxEZ2RFQkNnT2c0TkRUVzc1cXUrWjhxVUtjUFlzV05wMnJRcEdvMkdzMmZQc21MRkN1clVxYU1LYUllSGgrUGc0S0FFcTN2MDZKSG03MlZBUUFEbnpwMWowS0JCcWJZVEFpUTRMWVFRUXJ3eVJxT1JRNGNPVWJod1lkVitOTW41K2ZrUkhCek1lKys5cC9wRDl0L01hRFJ5NU1nUlZWbUJBZ1VzL3FFdmhCQkNDQ0dFRUVLSU4xdmZ2bjFUclRjYWpRQ3F0TXRKa2xhTEpqRVlEQm0rdms2bjQrdXZ2K2JDaFF1NHVyb3laY29VUm80Y0NVRGJ0bTF4ZFhVMU8yZkFnQUYwNmRLRjZPaG9iR3hzS0ZDZ0FMYTI2bkRMa2lWTGlJK1A1OU5QUHlVbUpvWlJvMFl4YXRRbzVzNmRTNzU4K2N6NnRMVzFwV2ZQbmdBRUJRV1JPM2Z1REQ4V1lkM1pzMmNwV0xDZzh0d2ZQWHFVOFBCdyt2WHJaN0Y5clZxMU1KbE0rUHY3MDY1ZE81bzJiY3E5ZS9jd21VeG9OQnEyYjk5T1ZGUVViNy85dHVxOC8vM3Zmd0JtOTgya1NaUFNIT1BydUdkYXRHZ0JKQWJycDB5WmdwdWJHNk5HalZLMUNRd01wRUNCQW1ibnBPYnAwNmVjTzNlT3pwMDdwOWxXQ0FsT0N5R0VFSmxNcjlmeisrKy9zMnJWS203ZnZrM1Jva1ZadDI2ZHhYMWFsaTlmenRXclYvSDE5YVZyMTY3MDdOa1ROemUzMXo3bXVMZzRuajU5eXRPblQ4bWJOeS91N3U0djNGZDhmTHpaSDdXdFc3ZG01c3laTHp0TUlZUVFRZ2doaEJCQy9NZWtsdWJYWkRKeC9QaHhBT3p0N2MzcTMzbm5uWFJkSTdWVXcxOTk5UlZuenB4aDh1VEo1TW1UaC9Ianh6Tm8wQ0RxMTYvUG5qMTd5SlVyRjFxdEZoc2JHMlZWYWxMcVpvUEJvUHI1M1hmZnhkSFJrUTBiTnZENzc3L1R2MzkvQ2hVcUJNRDA2ZE1aUFhvMDQ4YU5ZL0hpeGRqWTJCQVZGY1dmZi82Smk0c0xEZzRPR0kxR3pwNDlTMEJBQU0yYU5VdlhZeE5waTRpSTRQcjE2elJ2M2x3cGE5bXlKVldyVnNWb05CSWFHb3BXcThYZjN4OUlYUFdjTDE4K0JnNGNTTTJhTlFFWVBYcTBNZ0VoTkRTVWRldlc0ZW5wU1lNR0RWaTRjQ0VKQ1Fsb05CcU9IajJLUnFPaFNwVXFxakdzWDcvZTdEajVYdEN2ODU1SlNsZHViMi9QakJrejJMVnJGNUdSa1RnNU9YSG56aDJPSHovT0J4OThrTUZuV1lqMGsrQzBFRUlJWVVXdlhyMHlmRTdwMHFYcDNiczNNMmJNVUdicjNyMTdseGt6WmpCanhneFYyL1BuejNQMTZsVUFvcUtpV0xGaUJaNmVucW9abHlhVENaMU9oOUZveEdReVlUS1psSitOUmlOR294R2RUb2RPcHlNK1BsNzFYYWZURVJNVFExUlVGRkZSVVVSSFJ5cy9SMFZGRVI0ZXJnU2tZMk5qbFd2MjdObVRMNzc0NGtXZU1zRHlMT1dVczRlRkVFSUlJWVFRUWdqeFpudjc3YmRwM2JxMXhicXhZOGR5OXV4WlRDWVRrQmlZcmw2OXVsbTduMzc2U1hXOGE5Y3V0bTNiWnRiTzE5ZFhkYnhqeHc2MmJ0MEtRUDc4K2VuWHJ4OE5HellFRWxldmJ0aXdnWk1uVDdKLy8vNTBQeDRQRHc5NjllcEZRRUFBdnI2K3RHclZpbTdkdWluMUZTcFVZT0xFaVRnNU9TbnBtZTNzN1BEeDhUSDdMS1YwNmRMMDc5OC8zZGNXcVR0MTZwVFpmdE9Ba2k1N3laSWxTbG5GaWhXVlZjcko5NkpPL3RuV2tTTkhpSXVMWStqUW9XZzBHaDQrZk1peFk4Y0FjSFIwcEYrL2ZwUW9VY0xzV3NrbG4yenhPdThaZzhIQXI3LytpcXVyS3pObXpLQkVpUkpzMjdhTjNidDNZektac0xlM3AwMmJOc3FLYkNGZUJmbWtXQWdoaExBaUtYQ2NFVGx6NXFSMDZkTDA2TkdEZGV2V0tlVjc5dXloUllzV3FobWFHemR1VkoxYnFsUXAyclJwb3lxN2YvOCs3ZHUzei9BNFhzYTFhOWRlNm55OVhtOVdKc0ZwSVlRUVFnZ2hoQkRpelZhOWVuVUtGaXlvSEd1MVdyTjllWk4wNnRTSmloVXJZalFhc2JlM3AzNzkrcXJnWG9rU0pXamF0S2xaQUxCYXRXcUVoNGVidFN0YXRLaXFYZFdxVlFrTEN3Tmc0TUNCcXEzV0NoVXF4SWdSSTRERWxOOXhjWEVZREFZTUJvT1NZanhwYjkrazFkUmFyWlljT1hJQVVLOWVQVWFPSEduMkdVOVNYWEk1Y3VUQTE5ZVh1TGc0RWhJU01KbE1PRHM3NCtIaFlmbEpGQytrZWZQbUZDaFFnTUtGQzV2Vk5XM2FsTHg1ODJJMEdzbWRPN2ZGU1JBcGRldldqYUpGaXlyN1YwK1pNZ1ZJVEVHZmNzL25mdjM2V1V3ZFBuRGdRQVlPSEFpODNudkd4c2FHU1pNbTRlam9pSXVMQ3dBalJveGd4SWdSRnNjdnhLdWdNU1ZOUFJKQ0NDRXlJTStVUFlUSEpnQXd2ME5GaHIvbCtjcXVWV1BUYmRYeDJlN0ZYOW0xa3F0VnExYUd6NmxVcVJJclY2NGtKaWFHVHAwNjhlVEpFNlhPemMyTlgzNzVCUmNYRis3Y3VVT1hMbDJVLzlRQXpKMDdseVpObXBqMTJicDFhNTQrZmZwaUQrSUZ1TGk0NE9mbjk4TG5Cd2NIMDdGalIxVlp0MjdkR0QxNjlNc083WlhKcW50TUNDR0VFQ0w3TW1GNmNoanUvNFlwN0RqRWhZSWhPcXNISlVUMlorTUU5dTVvOHRTSFFoM1I1RzBDbU8rVCt6b1lieStCS3hNU0QzSTRvMjErSTB2R0lZVDQ3ekk5UFlicDFEK2ZBYmsxUUZ0N2U5WU9TQWp4Mm1rMG1nei9vU05USVA2RkRoMDZwRW96OFNLQ2dvS3MxdWwwdWhkYUxaamRIRHg0a0xWcjEvSXE1bDg4ZVBDQUxWdTJFQndjbk9sOXZ3b3pac3hJZGUrV3pIVGx5aFVPSGp5b0hPdjFldTdmdjIvV3psTGEzNmxUcDdKOXUva2ZNSmJhV2pKKy9IaDhmSHd5TU5xWE4zdjI3QXdGOFpZdFc4YkpreWRmNFloRWR1SG82TWdubjN5aUhHdTFXcG8yYmFxazRQSDE5VlVGcGl0VnFtUXhNQTFRcGt5WlRCdVhWcXRWWmxPV0wxK2UrdlhyOC9iYmIvUCsrKzh6ZE9oUUprK2V6SlFwVTFSank2am9hUE1QTFoyZG5WOW0yRUlJSVlRUTRuV0tEc0o0c2oybTAxMHczVnNEMGRjbE1DMUVlaG1pSWZvNnBudHJNSjN1Z3ZGa2U0aTIvam1jRUVJSUljU2JSbkpzWm1NQkFRRlVybHhabFZJRUV2ZEgyTHQzcjVMeUlibTdkKzhTRVJGaHRuZENjbi84OFFmejVzMWo0c1NKTkc3YzJLeCt6Wm8xYk5xMGlWbXpabEd6Wmsyei9xMHBWS2dRdHJhMlBIejRrQnMzYm5ENThtVWlJaUlZTUdDQVdYQ3lXTEZpU3BvVGdKTW5UeElYRjJlMTcvUkkrVmdPSERqQTFhdFgrZUNERDVTeThQRHdkS2VyclZtenB0VVVGbGV1WEdIUm9rVzR1YmxaVEFXU21zREFRQzVkdXBTaGMxTHEyclZyaHRvZk9uU0lQSG55MEtwVnExVGJoWWVIYytEQWdYVDMyN2x6WjdPeUhUdDJzSGZ2WHBvMWF3YkFva1dMT0hEZ0FCTW5UbFR1cDYxYnQ3Smp4dzYrL2ZaYlpmOE9nRC8vL0JNSEJ3ZFZmd0VCQVN4ZHVwUkpreWJoNldsOVplN2p4NDg1ZmZxMEtoaVlIanQzN2t4WE94c2JHOXEyYld0Vzd1Zm5oN096TXkxYXRFaFhQNXMyYmNKZ01GQ25UcDBNalZOa2pkT25UOU8rZlh0Q1EwTlZaY2tsWDEzdDd1N095cFVybGVOT25UcXhaczBhY3VmT3pmang0NVgzNXBDUUVIYnYzcTNxWi9EZ3dWYkhVYk5tVFNJaUlzaVpNNmZ5bFNOSER1enM3TEMxdGVYMDZkTThmUGpRN0x3cVZhclF1M2R2UER3OHlKVXJGODdPempnNU9aRjhNbHRVVkJSMmRuYXE5K1NYbFpRV0t6a0pUZ3NoaEJCQy9FdUVCV0E4K3o3b0k3SjZKRUw4TjRRRllBeG9qYmJHT3NoVEwrMzJRZ2doaEJEL2NSS2N6cVlpSWlLWU1XTUdKVXVXWlBiczJXWUJPMHVlUG4zSytQSGpDUXNMWStYS2xhcWdYM0l0VzdaazU4NmRlSHQ3VTZ4WU1kVytIT2ZQbitmbm4zK21YcjE2MUtoUncremN2bjM3V3IzK3BFbVRtRGx6SmdhREFTY25KMHFVS0VHcFVxVTRjK1lNMDZaTlU3WDE5ZlZWN2ZQeC9mZmY4K0RCZ3pRZlkycFNyZ3dPRGc2bWVIRjFXdGJBd0VCbC80ZTBiTisrM2VyekhoSVNBcERod0RRa0J1TFhyMStmNGZPU3N4YWNYcnQyTFgvODhRZHIxNjU5b1g0ZlBueklva1dMMHQyK2MrZk9iTm15aFZLbFNsRzFhbFdMYmJwMTY4YlpzMmNaUDM0OFE0Y09wVjI3ZGxTc1dKRVZLMWJ3NVpkZk1uZnVYTnpjM0N5ZWUrdldMV2JObWdWZ3RvclRXcUI5MmJKbExGdTJ6T3FZVTk0bjZWMXBiVzl2YnpFNG5WTHlWZVBXM0x0M0w5VjJEZzRPWm51SmlIK1hsT25BUTBORCtmampqMU05SjNsd2V2LysvYmk2dWlySGZmdjJOWHYvTlJxTjdOKy9IMTlmWDdQQXRKZVhGNTkrK2lrTkd6YTBlcjNZMkZnMmJOakEyclZyS1Z1MkxON2UzdVRPblR1dGg1WXVqeDQ5TWl1enRvZVVFRUlJSVlUSVJxS0RKREF0eEt1Z2o4QjQ5bjIwOWZhQ1U2bXNIbzBRUWdnaFJKYVM0SFEyNWVMaXdyaHg0L2o2NjYrWk9IRWlzMmZQVG5WVlcwUkVCR1BHak9IQmd3ZU1HVE5HQ1V6SHg4ZHo5T2hScy9ZMWE5WWtPRGlZczJmUHFsSjhIejkrbkJ3NWNsQ25UaDJMSzJqMzdkdEhxMWF0bE9EeTNidDM2ZHUzTC92MjdlUHUzYnNZREFZMmJkcWtDalllTzNZTWVCN3N0UlJVL1BiYmI2Mm1icDQ2ZFNxM2J0MWk2ZEtsMk5xbTc1WTFHQXlFaG9aU3UzWnRzOGU5YXRVcXErZXRXN2VPdlh2M1VyTm1UZXpzN0lpTGkrUFhYMzgxYXhjUUVBREFrU05IMHAyaXVWNjllcFFxOWZ3L0lDK1NabnYxNnRXc1diUEdhbjFrWktUVklQL1dyVnZadW5XcnhicHAwNlpScjE0OXlwWXRxNHpMWUREUXQyOWZUQ1lUeTVZdHN4cFlXclJvRVIwNmRMQWFuQzVZc0NEZmZmY2RZOGFNd2NmSGgrTEZpMU81Y21VbVRKakFwRW1UR0R0MkxQUG16U05Ycmx5cTg0S0RneGt6Wmd3R2c0RlpzMmFwbnJza0hUcDA0TjEzMzdYNmZDUzNiZHMyaXluRGs3OE9KMCtlWk1LRUNZd2ZQMTVaK1oxU3ExYXQrUERERCtuZHU3ZkYrcGt6WjZZNWxvQ0FBT1Vlc3FSZ3dZSVNuQlpXUlVSRXNIdjNibjcrK1dmdTNMbWpxcXRXclJvZmZmUVJEUnMyeE5wV0h6RXhNV3pldkprMWE5WW9LNXlUc2c3NCtQamc3dTcrMG1PMDlENlUzcXdWUXJ3T3ExZXZWbjYyOW40dWhCQWlrYnhudmtsTUdBTS9OdzlNNTZtUHhuTW9HdWVxWUZjd2E0WW14TDlKL0FOTWtYOWh1dmtEaEIxL1hxNlB3Qmo0T2RvNk84aXFQYWlGRUVJSUliSURDVTVuWXcwYU5PQ3p6ejdqaHg5K3dOdmJtM0hqeGxrTU5vU0ZoVEZtekJodTM3N05pQkVqVk9tRkl5TWptVDE3dHRWcldGc2xhMjAxYVhwU0Y3dTV1V0V3R1BqcnI3K29XTEZpbXUwQlBEdzhyTllsQmFTTEZ5OXVOYzEya3IvLy9wdkF3RUNpbzZQUjYvV0Vob2F5Y2VOR3BiNUhqeDRXcjZYWDY1ay9mejU3OSs2bGJkdTJmUDc1NTJpMVdtSmlZbFFwZWxOSzNuZGEzTnpjTEFaWVg1ZHExYXBaM2MrMlpNbVNabVc3ZHUwaUpDU0VHVE5ta0ROblRoNDllc1JQUC8zRWUrKzlSN2x5NVRKMGJSY1hGK2JNbWNQaHc0ZXBYTGt5QUhYcjFtWEFnQUdjUG4wYXZWNXZkczYxYTllSWo0OW4yclJweWptVytrMitBait0TWFUbDRNR0QyTm5aVWJkdTNYVDFhVWxha3c1YXRXcEZseTVkTEtibEYvOE95NWN2ejVMclhycDBpVFZyMW5ENDhHRjBPcDJxenRuWm1YZmZmWmZTcFV2ejZORWoxcTFiUjB4TURIRnhjY1RFeEtoK3ZuTGxDdUhoNFdiOTM3aHhnelZyMWpCNjlPaVhIdXZObXpjdGpsOElJWVFRUW1SZnBpZUhJVXc5aVZaVGNqaWFNaE9RUUpvUUdXQlhFRTMrMW1qeXRjUjBmU2FtRzk4OXJ3c0x3UFRrTUpxOFRiTnNlRUlJSVlRUVdVMkMwOWxjaHc0ZHVIcjFLbnYyN0tGbHk1Wm0rOVRxOVhwR2pScWxyREpOR1R6T256Ly9DNjNRVFU2bjAyRmpZNE9OalkxU2xyVC9hdko5V0pPTGpZMWx6Smd4K1ByNnZ0UzE0WGs2NTdRQzA1QzQraTk1eXV6ang0OXovUGp6V2FvOWV2UXdPeWNxS29xdnYvNmF2Lzc2aXo1OSt0Q3JWeStsenMzTnplejVpNCtQcDJQSGpqUnQycFN4WThkbStQRWtsOTc5am9GMEIvcXQ4ZlQwcEYyN2R1bHFHeFlXeG9vVksyamN1TEZ5enprNE9QRDMzMzl6OCtaTkZpMWFsTzVWN0k4ZlB5WmZ2bnpreXBXTGQ5NTVCMGljTkJFVkZVV0RCZzJvWDcrK0VqeUR4RldkSVNFaGxDMWJsamx6NXVEbzZFaElTQWlGQ2hVeXV3ZldyRm1UNmtyeWpJaUxpOFBmMzUvcTFhdno3Tmt6bmoxN3B0UnB0VnJ5NTgrZnJuNGlJaUs0ZVBGaXFtMUNRa0tVakFLV3ZQWFdXK2tiZEJaTDBKdVVueGY0MytMd3pTZXY3Rm8zNzhVQ2tEOWZYbkxsZG5wbDEwbVA5S1MrTDErK3ZNWHl5NWN2cTQ1TGx5NXRNU3VHcGQrdmE5ZXVXWDAvajR5TVZLMXF5cWhhdFdveGRPalFsMzZmU1dJcE9IM3QyalYwT3Ayazl4WkNDQ0dFeUs3dS82WSt6bE1mVGVueFNHQmFpQmVrMGFJcFBSNVQyQW4xQ3VyN3Y0RUVwOFdyWk5SaGVyUUhIdnRCYkRBbVUzeFdqMGk4VHZFaEVIUHJud01OYU5MK1RQMmxHSk5sUXcwL2pmRlVoMWQ3UGZIRzArU3VqTVpyUmxZUFE3d2tDVTcvQ3d3Yk5venExYXViQmFZaE1ZQXhaTWdRNHVMaXFGKy92dFUrN3Q2OW0rbzFYRnhjY0haMnRsajN6anZ2MEwxN2QvcjE2NmVVVFpnd0lWMWp0NVpXTmlPTVJxTXFNSjZhUG4zNjBLZFBIMWF0V3NYR2pSdlp2bjA3T1hMazROZGZmN1c2RC9QR2pSczVmLzU4cXFtY2s3dDgrVElHZzRGS2xTcGw2SEZZa3Q3OWpnRUdEUnIwMHRkTGo0U0VCTDc1NWh0c2JXMFpObXlZVXA0clZ5NkdEQm5DbENsVDJMaHhJeDk4OEVHYWZaMCtmWnBKa3liUnExY3ZQdmpnQStWKzJMQmhBNXMzYjdaNHp0R2pSeTJtb2srWkxoNHlKNjEza3IxNzl4SVRFMk14NVhhZVBIbjQrZWVmMDNXZFc3ZHVwYm12dWIrL1AvNysvbGJyWDNaQ3llc1NrMnpGZTlEamFJSWVSNytXNjJaMWNEbzlMRTJhTUpsTVpsc056SjgvUDkxcHRKTlNkWnRNcHJRYnA1T1hseGVmZmZaWnF2OStaRlJjWEJ6WHIxODNLOWZyOWZ6MTExOW16NEVRUWdnaGhNZ2VUTW1EWjRER2MraXIvMEJiaVA4NmpSYU41eERWNzVjcDdMaE0rUkN2ak9uUlBreVh4MERzbmJRYmkvOGtFOG1ubFpuQVpIa3J6VmZDcUlPbjFqL3pGQ0l6cU85eDhXOGx3ZWxzNnRTcFU2cTByZmIyOXNwS3k0Y1BId0tZcmJ4TWZseWdRQUhLbENtakhQZnQyemZWNjMzODhjZTgvLzc3UUdMYTRlVEhscVRjY3pxbHBPQkplb0xUc2JHeHFkYkh4OGRqYTJ1YlpqdU5Sb085dlQyUXVFTFAwOU5UV1pINDVNa1RaUi91bEpMMnVrNVBZQnJnM0xsekFPVElrWU8vL3ZvcnpmWWxTNVlrZCs3Y0Z1c3lHb1MwdERMU3o4OVArVGxwRWtMeXN1UjFsc3FUT0RnNDBLQkJBNlpPbmNxWk0yZW9XTEVpeTVZdEl6dzhuUER3Y0o0OGVhTHNUN3R4NDBaYXRXcEZ3WUtwN3pkV3NXSkY2dFNwdytyVnE3bDgrVExqeDQ5WDdTMDlhZEtrMUI4d2lmc3pXM3VlTWl1dHQ4bGtZc3VXTFpRcVZZcFBQdmxFVmJkdzRjSU1UYktvVXFVS3UzYnRzbHIvemp2djBMbHpaN1ByaURkVFJ1NnR2SG56VXFGQ0JRSURBNjMyNWVqb2lMT3pNMkZoWWNURnhWbnRxMkxGaW56eXlTZlVxbFVMUjBmSERJODdOWmN1WFZMZVYxTTZlUERndnlZNGZlakdFNW90U2Z3QVNhTUJEWnAvdmljZVE4b3lqVktubEtkVzkwKzVqUVpzdEJwc3RCcHN0UnBzTkpwTU84NmgxWkREUmt0T202VHZXbkxZYUpUdk9iUmFjdHBxeWFIVnBLaXowRFpabVoyTkZ2c2NOdGpiYXJHejFXSnZxMFdiQ1pQUmhCQkNDSkhGNHRTWjBUVE9WYk5vSUVMOHQyaWNxNkthWWh4bk9RdWhFQy9MZEhjRnBrdWpnY3liMUM2RUVFSzhDaEtjenFhOHZiMlZRS0ExcWEzT2JOMjZOVjkrK2FXcXpGckF1VldyVmk4MHh0UmtKRGpkb1VQNlVuMmsxYzdKeVlsdDI3WUJjT1hLRmRYK3lzSEJ3ZWxlblppV1U2ZE9BVEJuenB4MHRaODVjMmFxd1JpVHlhU2tMcmNtdFpYamx2WVV0MVIyK3ZScFRwOCtiYlVmRHc4UEdqUm9RTGx5NVRoeDRnU2hvYUhvZERyeTVzMUxxVktscUYyN05ubno1a1dyMVRKLy9ueVdMbDJhWm5EWndjR0JLVk9tc0hqeFlyWnMyY0xxMWFzWlBIaXdVdCs0Y2VOVXp3ZDQ4T0NCMWJyTVN1dTlmLzkrZ29PRG1UQmhndXExMHVsMFBIejRNRU8vSXhxTkpzMjB4VnF0OWorUjJsaXIwV0JJdG9yM1ZjYW1raTZUd3picm43ZVV2MGUxYXRWSzEzbVdWanhuTkx0RTkrN2R1WERoQWg0ZUh1VFBuNThDQlFxUUowOGVYRjFkY1hWMTVjcVZLeXhkdXRSaTlnRkkzSHYrazA4K29YNzkrcXhkdTVZcFU2Ymc3ZTFOelpvMU16U08xS1NXc3Y3UW9VT1pzcWYxNjJZeWdRbVRoZi9meTMvNGsrU3cwV0J2YTZNRXErMXRiYkRQb2YwbmdHM3pUMWxpVURzeHVQMVBHOXZFbngxc2JYREthWU5qVGh1Y2N0cmltTU1HeHh6UHk1U2YvL2x1YjJ2elN0OXpoQkJDaURlU0lVVW1KTHZVSnlNTElkTEpycEQ2T09Ydm1oQ1p3UFJvbnpvd25ic0Nta0tkSVhkNXNNbVY2cm5pdjBVVGR3dmpnNzJKQjlxY2tEUHZxNzFlek0zRUZQSUFUcVhRVkpqM1NxOG5oQ2FIOVVWbzR0OURndFBaMVBMbHk5TU1XRnJUcFV1WFRCNU54aVVGWWRLelQzUnE2YXJEdzhQWnNHRURrQmh3TDFXcWxOVzJTYXVrNzl5NVEwUkVoQ3J0ZGxCUUVNMmJOMDgxeUppeXJtREJnbWFwd0VOQ1FyaDI3UnBWcWxUaHdvVUxEQnc0a0xwMTYxcnNiK0hDaFp3NWM0YkNoUXRidlNZa3BuaE9LdzEwYWl1c3JhWEhUdkx3NFVPbVQ1OU85KzdkVTkzTE9Da0Ezck5uVDNyMTZxVzhkaHMyYkdEZnZuMnEvY1BqNHVJc3BwbTNSS1BSTUdqUUlMeTh2TXl1bnhUb1QwMXFLZWt6STYyM1RxZGp4WW9WbENoUmdnWU5HcWpxenB3NWcwNm5TL2RqVFc4UWUvUG16V20rYnJ0MjdjcjJBZXpjZHJhRXh5WUFNTDlEUllhLzVmbktybFZqMCsxWDF2ZnJvaytXQmoxSmVyY3NTUEwyMjIvejl0dHZtNVgvL2ZmZlRKczJqVC8vL05Pc1RxdlYwcmh4WTk1Ly8zMnFWNitPVHFkajh1VEovUDc3N3dBTUhUcVUyYk5ucDJ1eVNIb2NQbnpZYXQzRGh3ODVmLzQ4MWFwVnk1UnJpZXdqd1dBaXdhRG4yV3ZjeXN4YThEcVhuUzI1emI1c2NMYkxRVzQ3RzNMYnlaKy9RZ2doaEJCQ2lQOFFveTR4bGZjL2dXbE44UUZveW4wTm1oeFpPeTZSUmQ3Q3hzTjZSdFRNWm5wNkRGTlNjTnFxZGhVK0FBQWdBRWxFUVZTdUlCbzM2NTgvQ3lGRUV2bDBMcHV5bGdiNlpheGN1WktWSzFkbVNsOXBwUWxQU3VtYW5zQkw1ODZkcmRiOThjY2ZRR0tBMDJnMHB0bzJ5Zm56NTlGb05Fcnc0Lzc5K3p4NDhJQnk1Y294Wk1nUXMvYkhqaDNqM0xselpuV1dVdDBlT0hBQWdINzkrdUh0N2MzcDA2Y3RUZ2FJaUlqZ3dvVUwxSzVkR3c4UGp6VEhESW5QcWF1cnE2cnM3Tm16SERwMEtOWHpVcWFyM3JWckY4ZVBIMmZTcEVuWTJka1JHUmxKU0VnSVJxUFJZbXJyK1BoNDdPenNsT09VcjFsWVdKaFpnTGhUcDA3cGVVZ3FsdEttang4L1BzUDlKSmNaYWIzWHJsM0xvMGVQR0RSb0VHUEhqcVZXclZyMDZ0VUxnRDE3OXBBN2QrNTBCNmZIamgxcnRlN2l4WXZzM0xrVGpVWkRrU0pGVWsyYkQ4OG5XNGgvcC9TdXBtN1RwbzNWT2hjWGwxUlQ4UU1jUDM2Y2xTdFhjdWJNR2JNNlIwZEhPbmJzU0k4ZVBWU1RaQzVldk1qKy9mdVZZNTFPeCtqUm81azZkU3F0VzdkTzE3aXR1WERoQXJkdTNVcTF6ZnIxNnlVNExUSkZUSUtCbUFRRHZNRENrMVVWTTM4OFFnZ2hoQkJDQ0pFVlRJLzJQTjlqT25jRkNVd0xJWVRJOWlRNC9RYnAxS2tUN2R1M055dFBLOUJzeVl3Wk0zQjNkeWMwTkpRSkV5YW82bUppWXBSVm9SbGRGWmpTN3QyN2NYUjBwRTJiTm16ZnZwMlBQLzQ0elgyTzc5NjlpNDJORFJjdVhLQkpreVljTzNZTXJWWkxsU3BWTEFiOTc5Ky96N2x6NStqWXNXT3EvUm9NQm5idDJrWFJva1VwWDc0OG5UdDN4c2ZIeCtJcVFGOWZYeElTRXZqZ2d3L1MvVmliTkdsaUZzaU9qWTFOTXppZDNQNzkrL0h4OGFGczJiTG85WHBWME5tU0RSczI0T2ZuaDdlM04zbnk1QUhndDk5K1U3VzVjZU9HeGZKaXhZcFJ2WHIxZEkzcnhvMGIvTzkvLzZOSmt5YXFvSC9LbGVtVzdOcTFTMWs5bjlMTHB2VytjdVVLbXpadG9uNzkralJvMElBVEowNndZc1VLbmp4NXdydnZ2c3Z4NDhmcDNyMDd0cmJwZTZ0czBhS0Z4ZkpMbHk3eHd3OC9VS0ZDQmY3di8vNlA3Nzc3amhJbFNxZ3lBY1RIeDdObXpScnk1czM3UXNGLzhmb3NYNzQ4UzYrdjArbjQvZmZmV2I5K3ZmTDdtVnpKa2lXVjkvdmtlN3ducVZHakJ2UG56MmZreUpIRXh5Y3VjOVhyOVV5Y09CR0R3VURidG0xZmVHdy8vL3h6bW0wT0hUcEVTRWhJdWlmdVpKVVNlUnlZM0xJc0pwTUpFODlUZTV0TXo5UE1LOGNwNjhIcWVTbnJEQ1lUQnFNSmc4bUUzbUI2aVdQUUc0ei9ISVBlYUVSdk5KRmdNS0V6R0Vrd0dFa3dKcllWUWdnaGhCQkNDUEVmOHZqNXhIWk5vYzRTbUJaQ0NKSHRTWEE2bTNyMDZGR3Erd08vaUl5c01rMkx1N3U3V1Y5UlVWRUE5TzdkbThqSVNBRHM3ZTFmK0JvQkFRRmN1blNKZHUzYTBiVnJWM2J0MnNXaVJZdlNUSUU5Y09CQW9xS2ltRDU5T2xldVhDRWdJSUNxVmF1KzlHcjBBd2NPOFBqeFkyWFA1RFp0MnJCNTgyYSsrKzQ3Rmk1Y3FBUmRqeDA3eHU3ZHUyblpzaVhseTVkL3FXdG14SzVkdS9EeDhhRmN1WExNbWpVTEp5Y25xMjFOSmhPK3ZyNXMzTGlSSWtXS0tDdmRBUllzV0dEeG5KVGxyVnUzVG5kdyt1VEpreXhmdnB3aVJZcFF1WEpscFR5dGlRWmdQWXZBaHg5K1NJa1NKZkQwZko1S1dxZlRzWFBuVGpwMTZtUzJsKy9ObXpmTlZuUUdCZ2JpNk9qSTBLRkRzYkd4WWRTb1VUZzdPL1BMTDc5dzZOQWg3T3pzZU8rOTk5TDFHSzA1Y3VRSTMzNzdMY1dMRjJmNjlPbmt5cFdMMzM3N2plKy8vNTU1OCtaaFkyUEQwYU5IV2J4NE1ROGVQS0JLbFNxODg4NDcyVDZsOTV0czBhSkZXWExkTzNmdXNHWExGbmJzMkVGRVJJU3F6czdPamhZdFd0QzVjMmZWWkJtOVhrOVVWQlNSa1pISzkyZlBudkhzMlROcTFhcWwyaC9hYURUeTFWZGZZVEFZYU5ldVhZYkhkL3YyYmZidTNXdFczcXRYTDlhdlg2KzZqcSt2THhNblRzendOVjZuRW5rYyticFYyYXdlUnFZem1oSUQxZ2xHWTdMQXRVa0pYdXYweGpUcjR2Vkc0dlJHNGhLTXhPa05pVC9yRGY4Y0ovL1pvR3FubkplaVBEYkJpTkhDbnV5dlV1L2V2Vi9yOVlRUTR0OU0zak9GRUVLSWJDNDIrUG5QdVYvZlo1RkNDQ0hFaTVMZ2REWjE2OVl0NXMyYmw2bDlSa1JFcExwLzc4dlE2L1VjUFhvVUFFOVBUK3JXcll1dnI2OVphbXhUT2o5OERnc0w0L3Z2djhmT3pvNGVQWHFRTDE4K3VuYnR5dHExYTltK2ZUc2RPblN3ZXE2dHJTMWp4b3loVUtGQ3lzcmNqS3hndGtTdjE3Tm16UnFjbloyVlZZVkoxeGsrZkRpelpzM2lxNisrNHZMbHkzenp6VGU0dTd2ejJXZWZaZWdhZ1lHQjNMOS9YMVYyNzk2OU5NOHptVXlzWHIyYXRXdlhVcVZLRmFaTm0yWXhKWG1TSjArZU1IZnVYRTZkT2tXWk1tV1lQbjA2Ym01dVN2MnVYYnRVN1pjdVhjcHZ2LzFtVnA2ZS9jU1RYTGx5QlZ0Ylc4cVZLNmNxMzdselo1cm5YcjU4V1hWc01wbll2SGt6SFR0MnhNWEZoU05IanVEcDZVblJva1U1Y3VRSU8zZnVSS3ZWTW5Ub1VOVjVSWXNXSlQ0K251KysrNDdodzRjRDhNNDc3MUMwYUZIeTU4K3Z0QnN3WUFCUG56N0Z6OCtQZ1FNSFdrMEhucGJZMkZoKyt1a25kdXpZQVlDM3Q3Znl1b3djT1pMUFAvOGNiMjl2N3QrL1QyQmdJTldyVitmTEw3K2thdFdxTDNROWtiMVltcGdTRWhKaUZsUzJzYkdoYkZuTEFkRGtFek91WExuQ2h4OSthUEU5VktQUlVMcDBhZTdkdThmczJiT0ppWWxSdm5RNlhZYkdiVFFhbVRwMUtrQ0dBOVRlM3Q0WWpVWlZXZVhLbFJrOGVEQy8vZlliMGRIUGN5Ly85dHR2ZE96WVVUVlpSYndlV28wR08xc05kcVQvUGZ4Vk01bEFaekFtcHVuV0dZais1M3RNc3UvUk92MC94MFlsblhlMFR2KzhYZEs1T2dQUDR2WEp2Z3hFNmN6M2V4ZENDQ0dFRUVLSS93cVRLZjc1Z1kxNUJqVWhoQkFpdTVIZ2REWlZ1M1p0OXUzYjkwTG50bXJWeW1MNTFxMWIyYnAxNjhzTVMvSHc0VU5DUWtJNGYvNDhBQjA3ZG1UdTNMbmt5cFdMSGoxNnNIVHBVb29YTDY0NjU5Q2hReng5K2hSSWZVL3Q2T2hvSmsrZXpLTkhqeGc0Y0tDeXV2Yjk5OS9uNU1tVExGaXdBSHQ3K3pUM1J1M1VxUlBidDI4bk1qS1NkZXZXVWI1OCtSZE9JN3RwMHlaQ1EwTVpPSENnYWpWNCtmTGxHVHAwS0Q0K1Bvd2FOWXByMTY2UksxY3VwaytmbnVyS1pVdSsvZmJiRnhyYmxpMWJXTHQyTFEwYk5tVGN1SEZXVjl3bUpDU3dmZnQyZkgxOWlZNk9wbTNidGd3Wk1zU3NmY3JqcENEMHk2emtEUXdNcEd6WnNtWjkrUGo0WkxpdmMrZk9zWFRwVXZMbHkwZXpaczJZTm0wYUgzLzhNZSsvL3o2Tkd6ZW1hOWV1L1BMTEwrVFBuNThlUFhvQThQZmZmMU9tVEJrdVhyekk3Ny8vVHZIaXhlblVxUlAyOXZabSswa0hCUVZ4L1BoeEtsV3FaSEdQYzN0NysxVDNnemFaVFBqNStlSHI2OHZqeDQ4cFZxd1lkKzdjVVUwWUtGZXVISU1IRCthSEgzN0EwZEdSZWZQbVNaRHVQOFpTdXZuZXZYdWJCYWNOQmdNelpzeWdXTEZpcWZaWHBrd1puSnljbEF3VnlabE1KZ0lEQTE5dXdNa2tCYWcxR2czdnZQTk91czdac1dNSEFRRUJadVc5ZXZYQzN0NmV0bTNiS3RzOUpJMTUxcXhackYyN05rTVRYY1IvazBZRGRyWmE3R3kxNUhISS9QUnpScE9KcVBoL2d0YTZ4S0MxRUVJSUlZUVFRZ2doaEJBaWEwaHcrZzJTRk1CTEtXVXcyOHZMUzdXU05FbFVWQlF6WnN3QVlPellzUURLWHJ3OWUvYWtXTEZpZUhsNUVSOGZqNStmbjFud2VNV0tGVHg3OW95T0hUdmk2dXBxY1l3UEhqemdxNisrSWlnb2lHYk5tdEdsU3hlbHp0YldsbW5UcGpGOCtIQzh2YjI1ZWZNbWZmcjBzUmcwTlJnTXpKNDltN2k0T0FZT0hNaUtGU3NZTm13WU0yYk1NRnU5bTVhZ29DRFdyVnRIMGFKRmVmZmRkODNxNjlldno5YXRXNVhnVU0rZVBWOG9mYnEzdHpjRkNoVEk4SGtkTzNZa1o4NmN0R3ZYeml5Vk5VRGV2SGtaT25Rb1AvLzhNdzhlUE1ERHc0TkpreVpSczJiTkRGL0xrclFtVVFRSEJ4TWVIbTV4MGtSNkptRDg4c3N2TEYyNlZEbmV2WHMzdVhQbnBtSERoaGJiOSsvZm4rRGdZRzdldkluSlpFS2owVEJuemh5S0ZpM0tsQ2xUdUh2M0xrdVdMS0YwNmRKbUFlSC8vZTkvakI4L0hnY0hCeVpObW1ReGFKYTBFam9sdlY3UDNyMTcyYng1TTNmdjNpVi8vdnpNbWpXTEd6ZHVxTWFmcEVtVEpzVEV4TEI4K1hLV0xsM0tzR0hES0ZPbVRKclBoOGg2S2JkY3FGV3JWcHJuUEgzNjFDd0xRSkp0MjdZeGJOaXdWTSszc2JHaFRwMDZIRGh3SVAwRFRZTldxOFhlM2w3NXVuLy92ckx5MldnMDh1MjMzOUtnUVFObFAzcHJidDI2aGJlM3QxbDVtVEpsYU5teUpaQ1lobi9MbGkycWxkVlhyMTdGeDhlSEVTTkdaTnBqRXNJU3JVYURzNzB0enZieVo2OFFRZ2doaEJCQ0NDR0VFRmxOUHFVVFpuNzQ0UWZsNTZSQWdrYWp3Y25KaVpDUUVCbzNia3lsU3BXb1dMRWlPWFBtcEgvLy9xcTAyV3ZXckNFOFBKeTMzMzViMWUrcVZhdHdjSEN3ZXQzOSsvZno0NDgvRWhVVlJiTm16Umd6Wm94Wkd6YzNOK2JQbjgrRUNSUFl2SGt6L3Y3K2ZQenh4elJwMGtRSkpCb01Ccnk5dlRsMTZoUmZmdmtsclZ1M3BuVHAwc3lZTWNOaThEWmxHdHJrSWlJaW1EcDFLa2Fqa2RHalJ5dkJlRWhjUGI1MTYxWjI3dHhKZkh3OFRaczI1Y0tGQy96NDQ0OGNPM2FNenAwN1U3ZHUzVFJYQmRhb1VRTmZYMS9jM2QxVi9hZVhyYTB0N2R1M1Y1WEZ4Y1Z4NXN3WmpoMDd4cEVqUjRpUGo2ZFFvVUtNR0RHQzFxMWJwL3M2OGZIeHhNVEVBSWxCMmREUVVFSkNRZ2dPRHNiVzF0YmkzcnNwMHc2Zk8zY09nSW9WSzJiNHNhWDA2TkVqL3Z6elR6cDM3cXhhdlp6OE5kUm9ORXlZTUVHWnRCQVJFVUZvYUNoTm1qVEIxdGFXU1pNbThlbW5uN0ppeFFwVjZ2eURCdzh5Yjk0ODdPM3Q4ZmIyVnFVNnQrYlpzMmRBWXBEUHhzYUcyN2R2OCtEQkE3cDM3ODc3NzcrUGc0TUROMjdjVU5ySHhNUnc3Tmd4L3ZqakQvUjZQVDQrUGhRdVhKaDU4K2J4MldlZlVidDJiVnEyYkVtTkdqVmVPSjI0eUo0Q0FnSlV2eHNPRGc3RXhzWUNpZW50QncwYWxPcUtmRWljQ0hQZ3dBRzBXaTJ1cnE3S2w3T3pzL0xsNU9TRWs1TVRPcDNPYkovNG1UTm5VcTFhTlNVWW5YSml6NDRkTzVnNmRTb21rd2tYRnhlKy8vNzdOQVBUNGVIaERCOCtYSG1mU0c3SWtDSEtlMjdod29WcDA2WU52Ly8rdTZyTnVuWHJLRnUyYkxwWGFBc2hoQkJDQ0NHRUVFSUlJWVQ0ZDVQZ2REYTBjZU5HbGk5Zi9rcXZFUlVWaFlPREEyRmhZUUNxWU9YdDI3Y0pDd3ZEM3Q1ZUNTeTZ1cnFpMFdoWXRXcVZxcCtVZTFqdjNyMmJuMy8rbVU2ZE9xVTdoZmI1OCtkWnVYSWxnWUdCMk5qWTBMZHZYM3IwNkdFeGtBeUpLNEY5Zkh4WXZudzUyN1p0WStiTW1TeGJ0b3ptelp2ejdydnZLdnNwZi9MSko4cnE3V3JWcXJGbXpScnM3ZTBKRGc0bUtDaUkzTGx6azVDUVFFQkFnTlVBekxKbHl3Z0pDV0h3NE1GNGVYa1JGUlhGaVJNbjhQUHo0OHlaTXhpTlJpcFhya3kvZnYyb1VLRUNVVkZSckZpeGd0OS8vNTN6NTgvajR1SkN2WHIxcUZLbENsV3JWbFZTbENmbjRPQmdkYVYxZUhnNEpwT0pYTGx5b2RGb0NBb0tNZ3NzeDhYRkVSd2N6SjA3ZDdoNjlTcVhMMS9tNnRXckpDUWtZR2RuUjkyNmRXblRwZzIxYXRXeStwd21PWExrQ0ljUEgrYlJvMGM4ZVBCQVNjTU84UDMzM3dPSkV3VGMzZDJWZlhMRHdzS3d0YlhGeWNtSlo4K2VjZVhLRlZXUUxTbjFlNFVLRlZLOWRoS2RUcWNFelV3bUU5ZXVYUU1TVjQ0ZVBud1lqVVpEcDA2ZGxQWnVibTRjT25TSU1tWEttRTEraUl1TFk4ZU9IWmhNSm1yWHJnMUFuang1bURWcmx2SmFSRVZGc1dUSkV2NzQ0dzhLRnk3TTlPblRLVktraU5YeExWNjhtQ2RQbm1CblowZFFVQkFBaFFvVlFxUFJNR2pRSUhyMjdLbktESkNVaG5ucTFLbWNPSEVDblU1SHZuejVsTWZRcUZFanFsU3B3dHExYTltelp3OG5UNTdFd2NHQmpSczNwcnAzdU1pZW9xT2ptVHQzTGw5ODhZV3FmTnUyYmFyamp6LytXSm5jOGZUcFUxYXVYRW4vL3YxVDdmdnR0OSttWWNPRzVNMmJGNjFXeS9YcjEzbjgrREgxNnRVemEzdjM3bDJ6NEhTQkFnVlUyUmxDUTBPWk9uVXFRNFlNb1dMRmlyUnYzNTVuejU2eGZ2MTZGaXhZUUlrU0pWSWRUMlJrSko5OTlobjM3dDB6cTJ2WnNpVnZ2ZldXcW16UW9FSDQrZmtSSHgrdktwOHhZd1l1TGk1V3N5RUlJWVFRUWdnaGhCQkNDQ0dFK08rUTRIUTJWS2RPblpkYU5abDhOYWcxUTRZTUlUZzRXRGxPSGppOGVQRWkzMzMzblhKY3RHaFJXclJva1dwL2NYRngvUGpqai96eHh4OVVyMTQ5elNCTGtwaVlHTDcvL252dTNyMkxsNWNYbjMvK09hVkxsMDd6UERzN093WVBIa3liTm0zdzlmWGw1TW1UUkVkSDgrelpNeTVldk1pUUlVUG8yTEdqNnB5a3ZhSWZQWHJFdEduVGxISWJHeHVHREJsaThUcTllL2ZHdzhPRFRwMDY4ZkRoUS9yMDZZTk9wME9yMVZLL2ZuMDZkKzVNbFNwVmxQYTVjdVZpNk5DaGRPdldqVzNidHZISEgzK3daODhlL1B6OG1EOS92c1hnZEdyMjc5L1BraVZMVkdVcDkwZ2VOMjRjRnk5ZUJCTDNoUzVkdWpRZE8zYWtldlhxVkt0V0xVTjdSY2ZHeHZMbm4zK1NOMjllaWhZdFNyMTY5U2hTcEFpRkN4ZkczZDBkRHc4UDdPenNWT2RzM3J5Wm4zLytXVlZXdDI1ZElIRkY4OW16WjNGM2QwOXpCV2FTRHovOGtJaUlDT3pzN0VoSVNDQWhJWUY4K2ZMaDdPeE1wMDZkYU42OHVlcjNZOENBQWN5ZlA1OUpreVpaN00vVzFwYXVYYnVxVW5pWExGbFMrZm5VcVZQczJiT0hSbzBhTVdMRWlGVDNRNGZFZS9iUW9VTkE0b3JwYXRXcXFWTFlwMHhaLzlkZmZ3R0pxYUNiTm0xS3ExYXRxRnExcW1xaWdJdUxDNTk5OWhsOSt2VEIzOStmaElRRUNVeG5ZeWRQbmlRNE9GakpJcEJjWkdRazI3ZHZWd1duejU0OXk5bXpaNVZqZTN0N2V2WHF4ZGF0VzdsLy96NlF1TzFCNjlhdEtWNjh1TlhyMnRuWktWc3VIRHQyakhIanhoRWZIOCtFQ1JQbzBLRkRoaDdENDhlUEdUUm9FUGZ1M2FOdjM3NE1HRENBUG4zNjBLdFhMenAyN0lpVGsxT2E1dzhiTm95clY2K2ExYm00dVBEbGwxK2FsYnU3dTlPM2IxK3pqQXM2blk0dnZ2aUN5Wk1ueXdwcUlZUVFRZ2doaEJCQ0NDR0UrSStUNEhRMlZMSmtTVlh3TEtOdTNyeUpsNWVYcXF4ZHUzYXEvV3lIRHgvT28wZVAwR3ExZUhwNnFxN1hva1VMS2xldWpNbGtJbWZPbk1xcVVFdTBXaTFPVGs3WTJka1JHeHRMdTNidEdEeDRzR3AxYjlLcVdrdDlPRG82TW0zYU5JS0NnbWpVcUZHYUszdFRLbG15Sk5PblR5YzRPSmlDQlF0aWEydkxxbFdyVWcyRVZxeFlrY1dMRjZQWDY0SEVWYS9XSmdQa3o1K2ZuajE3QW9tckRnY01HRUJDUWdMTm1qVWpiOTY4VnE5UnNHQkJCZzRjU04rK2ZUbDU4aVE2blU1NVRTcFdyS2hhK1p1YWhnMGJrak5uVG5RNkhRYURBVmRYVjVvMGFhSnFNM2p3WUI0L2ZreVJJa1ZlT0RWNGt1Yk5tOU8wYVZPekFIUnE2dFdyUjNSME5FYWpFWTFHZzd1N3U1Sm0zR0F3OE9HSEg2TFQ2VlRudUxxNldsMHQzckpsUzY1ZnY0NWVyOGRvTk9McTZxcGFTWi95dFdyUm9nV05HalhpeVpNblppbkZOUm9OYm01dXFUNmVaczJhVWJKa3lWU0Rnc21OSERtU2tTTkhLdnRacDJYUW9FRmN2WHFWVnExYUtSTWtySEYwZEZUMjZCVlo3ODZkTzZ4YnQwN0pNSkZrOE9EQnFaNlg4bjVMdWVkNG8wYU5jSEJ3b0VXTEZxeGJ0dzVJRE5CT25qeVp4WXNYcDdyOUFjQ0dEUnVZUDMrK2tzNSs2dFNwM0w5L253RURCcVRyY1QxNzlvekJnd2NySzU0TkJnT0xGaTNpNU1tVFRKOCtYUW1BVzNQbHloVysvUEpMUWtORHplcTBXaTNUcDArMyt2N1l1M2R2RGg4K3pLVkxsMVRsQm9PQktWT21jT1BHRFQ3OTlOTTBVNXdMSVlRUVFnZ2hoQkJDQ0NHRStIZlNtRkpHYzRSNFFla04xZ2toL2h2eVRObERlR3dDQVBNN1ZHVDRXNTZ2N0ZvMU50MVdIWi90bnI3SkJDL2ordlhyOU9qUkk4UG5GUzVjbU45Kyt3MkFOV3ZXNE9Qam82cGZ0R2dSdFd2WDVzNmRPM1RwMGtXMVozcnQyclh4OGZHeG1QRWdKaWFHdVhQbktuMG41K0hoZ2Erdkwvbnk1UU1TMDNxbm5BU3piTmt5cWxXcmhzbGs0cWVmZm1MWnNtV3FhME5pMnZ2cDA2Y3IyUTlTMnJKbEMzUG16REdiY0pKazhPREI5TzNiMTJKZGt1RGdZSHIxNmtWMGRMVEYrbEtsU2pGbHloVEtseStmYWorWkxTdnVNU0dFRUVLSTdNUzRKNS9xV1B0L2o3Tm9KRUw4OTJUVjc1Zng5aEs0TWlIeElJY3oydVkzWHN0MXhldGxQTlVCbnZvRG9LbjlHeHEzdDlJNFE0ak1ZM3A2RE5PcGZ6S1l1alZBVzN0NzFnNUlDUEhhYVY0Z01LaDlGUU1SYnlZSlRBc2gva3VLRlN1R1ZwdXhmeVlkSEJ6NDRJTVBnTVIwM2luM2ZhNVFvWUt5LzNteFlzVm8wNmFOcXY3VXFWTU1IejdjYkxXMnY3OC8zYnAxc3hpWXJsU3BFaXRYcmxRQzA0QlowRGs1alViRGdBRUQ4UEh4TWN0RUVCWVd4dENoUTFtNmRLbXFqL3YzN3pOczJEQm16cHhwTlREZHBVdVhOQVBUa0JpOC8rYWJiNnhtZVFnS0N1S2pqejVpN05peHlwN3pRbVMyMWF0WEsxOUNDQ0ZTSisrWlFnZ2hoQkJDQ0NFeWt3U25oUkJDQ0F1U3RqVkl5ZEhSa1VxVkt2SHV1Kzh5YXRRb1ZaMnJxeXRkdTNibDVNbVRmUEhGRnhnTUJsWDk4T0hEVmNmOSt2VXpDNENmUEhtU2J0MjZjZURBQVNJakk1azhlVExEaGcxVDlxZE9ybm56NXN5Y09ST0R3VUJrWkNReE1URThldlNJblR0M3B2bjQ2dGV2ejlxMWE2bFFvWUtxM0dnMHNuVHBVb1lQSDA1a1pDUUhEaHlnYTlldStQdjdXKzJyWGJ0MmpCNDlPczFySnFsWHJ4NVRwa3l4R3Z3M0dvM3MzNytmdm4zN1duemNRZ2doWHIyb3FDaXpmOGVFRUVJSUlZUVFRZ2doWHBic09TMkVFRUpZOGRaYmJ4RVJFVUhwMHFVcFZhb1VwVXVYeHNQRFE1VXBZczZjT2FwenRtelp3amZmZkdQMmdYN256cDJwVWFPR3FxeFlzV0wwNmRPSDVjdVhxOHJEd3NKWXNtUUpCUW9VNE5DaFEyYmowbWcwOU9uVGgwR0RCckYwNlZKKyt1bW5OQitMcFVDd3U3czd5NVl0WThhTUdlemF0VXRWZCt2V0xXSmpZNmxXclJxNWMrY21OamJXWXIrOWV2Vml4SWdSR2M2ZTBhWk5HK3pzN0pnd1lZTEYxZGdhallZcFU2WlluQ0FnaEJDcGlZeU1aTnk0Y2JpNHVDaGZ6czdPdUxxNlVySmtTYnk4dkxKNmlObVMwV2preXBVcm5EaHhBbjkvZnk1Y3VJQzN0emVOR3pmTzZxRUpJWVFRUWdnaGhCRGlQMFNDMDBJSUlZUVZZOGFNeWZBNTBkSFJab0hwc21YTE1uTGtTSXZ0Qnd3WVFFQkFBSUdCZ1VxWnM3TXpjK2ZPcFVpUkluaDdlek5zMkRDbHovejU4L1AxMTE5VHAwNGRBS3BXclpxdWNibTd1MXNzejVrekoxOS8vVFVsUzVia3h4OS94R2cwVXFCQUFSWXRXa1RCZ2dVQm1ENTlPcDkrK3FrcTFiZXRyUzBqUjQ2a1c3ZHU2YnErSmMyYU5XUHg0c1dNR3plT0J3OGVxT28rK2VRVFdyUm84Y0o5Q3lIZVhKY3VYZUxFaVJNVzZ6Nzk5Rk1KVHYvajZkT25YTGx5aFV1WExuSCsvSGt1WExoQVRFeU1xczJ1LzJmdnZxT2l1dFkyZ0Q5RDcwZ1ZpVWhSc0dBQlJFV3MyS0lKU3NRWVc0TGxHalhHYUNJbWxtaE1OR0tpQm8weHhoNkRHaFVMYXJCMzdOZ3IxdGdiSU5KaGdKbjUvdURqaEdFS00xU1I1N2VXNjg0dVorODkzRERBZWM5Kzk4NmRERTRURVJFUkVSRVJVWmxpY0xvY2ZQblBkVng2bGxyWnl5QWlLbGZKV2JtVnZZUTMwcUJCZzNEbzBDRmN2WG9WUUg1UWVNR0NCVEF5TWxMYVgxZFhGN05temNMLy92Yy92SHIxQ2dEdy9mZmZvM2J0MmdDQVZxMWFZZno0OGNMdXRlKysrdzQxYXRRUXJxOWZ2MzZ4YS9MMjlvYWRuWjNhUG9NSEQ0YXJxeXZDdzhQeDY2Ky80cDEzM2hIYWZIeDhNR1RJRUt4YXRRb0FZRzl2ajlteloyc2NHRmVuYWRPbTJMQmhBMmJQbm8xOSsvWUJBUHo5L1RGeTVNaFNqMDFFMWRPTkd6ZFV0alZ0MmxTak1mYnUzU3Q4SnBlbmdRTUhLcTMzOWZVdHN6bUdEUnVHZHUzYTRmNzkrOEsvMjdkdkl6NCt2dGhyangwN2h1VGtaSFRwMHFWRWM1ODVjd2E2dXJvbHVwYUlpSWlJaUlpSTNrNE1UcGVEUzg5U2NmVGY4citaUlVSRWJ4NGRIUjFNbVRJRmd3WU5RdTNhdGZINzc3L0QzdDVlN1RXMWE5ZkdzbVhMTUdyVUtQajcreXZzVXV2WHJ4K2NuWjNoNStlbmNLMlZsUlVzTEN5UW1xcjRVSlMrdmo3OC9mMHhhZElramRiZXZuMTd0RzNiVm1rSzhFOC8vUlJIamh4Qm8wYU5NR0hDQkppWm1XazBwaWJNemMwUkZoYUdQbjM2WVBYcTFaZ3hZNGJXYWNLSmlBckV4Y1VwcmRmUjBVSGp4bzAxR21QdDJyVXF4eWxMcW9MVFpXMzA2TkVxajJkUUp5Y25SM2h3aUlpSWlJaUlpSWlvTERBNFRVUkVWQW9qUm93UVhoY0ViTjNkM1RGdDJqUjA2TkFCRmhZV0dvM2o3T3lNNWN1WHc5cmFXbW03c3NCMGdSVXJWa0FzRmtNa0VrRlhWeGQ2ZW5vd05EU0VyYTB0REF3TXRIZzN5cyttQnZJRDNYLysrU2RNVFUyMUdrOGJ6WnMzUi9QbXpjdHRmQ0txSGxUdG5QYnc4SUNKaVVrRnI2YnEyN2x6WjJVdmdZaUlpSWlJaUlqZUlneE9sNE1GUFQyUm5NMTB0MFQwZHZ2eW4rdTQvUDlIR05TenJyNDMrd3NIcHd2cjJiT24xbU1WcFBMV2xwdWJXNG11MDFaNUJxYUppTXBDVWxLU3dobjJCY3JpS0lMcUtDMHRyYktYUUVSRVJFUkVSRVJ2RVFhbnk0R1hvMmE3NUlpSXFySWFSdnJDYXpORC9qZ2hJcUtLbFp1Ymk1czNiOHJWcVR0djJzTENBbGV2WGkxMjNJWU5HNVo2YlZXVmtaRVJHalJvZ0taTm04TEx5d3RObXphRnViazVXclZxVmRsTEl5SXFrUXNYTHNpVjNkM2RZVzV1cnJUdi9mdjNrWmlZQ0hkM2Q5U29VVU91N2ZYcjE3aC8vejU4Zkh5MFhrTnViaTdFWXJGR3grSWtKeWNyekszTXExZXZZR05qby9WYWl2UGxsMS9LbFMwc0xEQmp4b3d5bjBlZGpJd01iTjI2RmJhMnR1alJvMGVGemsxRVJFUkVGWVBSQkNJaUlpS3FWa0pDUWlwN0NWUUdYcjkramFGRGgycmNmL255NVZpK2ZIbXgvZmJ1M1Z1YVpWVXB6Wm8xUTZOR2pkQ2dRUU0wYk5nUUxpNHVDc2M3U0NRU2xkY3ZYcndZUVA2WjF2VDI0bWNtVldWTGx5NlZLNGVHaHFvTVR1L2R1eGNYTDE0RUFOamEydUs5OTk1RDgrYk5zWHYzYmh3OGVCQVNpUVFUSjA2RWk0dUx4dlBmdkhrVDY5YXRnNW1aR1VKRFE2R25wL3cyWEY1ZUhyWnYzNDREQnc0Z0tDZ0kzYnQzVnpubWt5ZFBNR3ZXTERSdDJoU0JnWUZ3Y25MU2VEM0Z5Y3JLa2l2cjYrdXI2RmsrVHA4K2pjMmJOeU10TFEwaWtRaXVycTVvMEtCQmhhNkJpSWlJaU1vZmc5TkVSRVJFUkVRVnpOWFZWV1hiaWhVckFBQy8vLzY3RUNoUjFsNWcrUERoQ24wOFBEend6VGZmd01IQkFldlhyMWM2ejRJRkMxUUdhVFRSc21YTEVsOUxSUFFtRVl2RnVIYnRtbEJPVEV5RWpZME5qaHc1Z2oxNzlnajFLMWV1eE5TcFUyRm9hS2gydk16TVRHemF0QWtuVDU0RUFNVEh4MlBEaGczNCtPT1BGZnErZlBrU0sxYXN3S05IandBQVVWRlJlUFhxRlFZT0hBaVJTS1RRUHlvcUNsS3BGSmN1WGNMbHk1ZlJyRmt6ZlBEQkI2aFZxMWFKM3Z1YklqWTJGbi8rK2FkUWxzbGtXTGx5SmFaTm13WUxDMllvSkNJaUlucWJNRGhOUkVSRVJFUlV5Sm8xYTBwMS9jcVZLL0hISDMrb2JOZlgxOGVzV2JOVXRudDVlUUdBeXB2eEJlM3FtSm1aYWRTUGlJaUF5NWN2SXpjM1Z5amIyZG1oZnYzNnFGdTNMbzRkTzRiRXhQdGoxVkFBQUNBQVNVUkJWRVFBK1VIbXFLZ285Ty9mWCsxNENRa0pPSFBtakZ6ZHNXUEg0T0xpZ3JadDI4clZKeVltNHRtelozSjFNVEV4eU16TXhMQmh3NkNycXl2VTM3NTlXeTZJTHBQSmNPdldMYmsrVlZXTEZpMXc1TWdSM0x0M1Q2aExUVTNGcWxXck1HN2NPS1dCZWlJaUlpS3FtblNLNzBKRVJFUkVSRVNhaUlpSVVCdVlCb0N2dnZvS0hoNGVGYlFpSWlJcXpzR0RCK1hLblRwMWdrZ2tncjYrUHZyMDZTUFhkdVRJRWZ6Nzc3OXF4M04yZGtiUG5qMFY2amRzMklDblQ1L0sxWGw2ZW1MNDhPRUt4eXFjTzNjT2YvMzFsMUNXeVdUWXZIbXp3cGlEQncrR3ZiMjkydlZVQlNLUkNFT0dERkZJSlI0WEY0ZjkrL2RYMHFxSWlJaUlxRHd3T0UxRVJFUkVSRlJLTXBrTWl4WXR3c0tGQzlYMjY5V3JGejc2NktNS1dwVm1rcEtTc0hqeFlvVi9SRVRWd1owN2QvRGd3UU9oYkd4c2pEWnQyZ2hsSHg4ZjRTZ0dXMXRiaElTRWFIVHVkUGZ1M2VIdTdpNVhsNXViaStYTGx5TW5KMGV1M3R2Yld5SGx0NXViRzNyMTZpV1VqeDA3aG9jUEg4cjE2ZFNwRTd5OXZZdGRTMVZoYjI4djk1NExiTisrSFUrZVBLbUVGUkVSVVhWeTc5NDk0VWlPeXZiMzMzL2ordlhyU3R2aTQrT3hmdjE2aGN3cnhSR0x4VWhKU1pHcnk4bkpVYWpUWnJ5SWlBaUY2NVhWRVJYRnRONUVSRVJFUkVTbGtKT1RnNWt6WjJMMzd0MXErL240K0dEU3BFa1Z0Q3JOdlg3OUdxdFdyVktvSHoxNmRDV3Nob2lvZEY2OWVxV3lMU1VsQmE5ZXZZSyt2cjV3ZEVMaE02VUJJQ3NyQzJQSGpsVjZmV0ppSXY3NjZ5KzVIYzJGL2ZUVFQ3Q3lzZ0tRdnhONDZOQ2grT0dISHlBV2k0VSt6NTgveDZaTm16Qm8wQ0M1YTl1MGFZTzB0RFJFUlVXaFk4ZU8rT2lqajRSMDNSa1pHZGkyYlp0Y2YyZG5aNFZkM1VXTkhEbFNiWHR4VWxOVHRSNWo2ZEtscFpxelM1Y3VpSTJOeGVQSGo0VzZ2THc4ckZ5NUV0OSsreTMwOUhncms0aUl5cDVNSmtONGVEaWVQbjJLaUlnSWxVY3NLYk40OFdKRVJVVnBQYWVxekNDM2I5L0duMy8raVQ1OStzRFQwMU9oUFNZbUJxdFdyVUtEQmczZzZPaW84WHliTjIvRzZ0V3I1ZVk5ZHV3WWZ2NzVaL3orKys4S0Q5VVZKenM3RzJ2V3JFRkFRQUFzTFMyRmVtVjFSRVh4TnpvaUlpSWlJcXB5N08zdGNlN2NPYUg4OGNjZjQrYk5td3I5T25YcWhEbHo1cFRiT3A0OGVZSnZ2dmtHdDIvZlZ0dlAzZDBkNGVIaE1EQXdLTGUxRUJFUk1HWEtGSlZ0SzFhc0FBQTBhTkFBWDMzMUZlTGk0dVRPY0M1ck5qWTJDQTRPeHZyMTY0VzZldlhxb1V1WExqaDgrREEyYk5pZzlMb2pSNDdneUpFamFzZCsrUEFoUHYvOGM3bTYwZ2FHSzlyVXFWUGx5czdPenZqMDAwOHhjT0JBekprekJ6S1pUR2g3OXV3WmR1ellnZURnNElwZUpoRVJ2UVV5TWpKdzRzUUp0WDA4UER4dysvWnRMRnEwQ0w2K3ZtcjdkdXZXVGFGTzB3ZVJEeHc0SVBlM2JGRjc5KzZGU0NSQ1VGQ1EwdmFZbUJqWTJOakF5OHRMby9uVU9YTGtDRnhkWFlzTlRBOFlNQUNKaVlsSzI0WU5HNlpSWFlGeDQ4WWhNREJRdTRYU1c0ZkJhU0lpSWlJaXF0SXlNek5WQm9kOWZIektiZDVkdTNaaHpwdzVTRTlQVjl2UHpjME52Ly8rTzh6TXpNcGszdERRMERJWmg0aW9PcE5LcGRpMGFWTzV6OU9oUXdlY08zY09qeDgvUm5Cd01OcTNidytSU0lRYk4yNlUrOXh2dW9TRUJMbHl3UzQxTnpjMytQdjdLd1FSN3Q2OUM0bEVJdXdvSnlJaTBsUlNVaExtenAyclVkL0Rody9qOE9IRGF2c29DMDUzN3R4Wm8vRnYzYnFsTkRoZGtJbnIwS0ZEcUZXckZpNWR1b1JMbHk0QkFGeGNYTkN3WVVNOGZ2d1ljWEZ4cUYrL1BqWnYzcXd3UnMyYU5kRytmWHNBd002ZE83RnQyellzWDc1YzZUb1NFaElRR3h1TENSTW1GTHZtWDM3NUJSS0pSSzR1UFQwZFk4ZU94YXhaczFDclZpMmhmdGl3WVFwMU1wa01xYW1wc0xTMEZMTE1VUFhHNERRUkVSRVJFVlZwMTY1ZGcxUXFWZHBXOEFlOE1rNU9UaVdhTHo0K0htRmhZVGgrL0hpeGZlM3Q3YkYwNmRJeS9RUDg2TkdqWlRZV0VWRjFkZlRvVVR4OStsU2h2bmZ2M25MbGxKUVVIRHAwU0cyZkFzYkd4Z3AxQmVtOWRYUjBxdTNOMk9Ua1pCdzdkZ3h1Ym01d2MzTlQrblVxcW5mdjNqaC8vanl5czdOaFltS0MzcjE3bzEyN2RoQ0pSQXA5cFZJcFJDS1IwallpSWlJZy8yKy9vbW0wbnoxN2h2RHdjQXdZTUFETm16ZFh1R2JKa2lWNDU1MTNFQmdZV0NFL1k4TER3NFhYNmVucGN1WGV2WHVqWWNPRzJMbHpKNEQ4QVBldFc3Y1V4bWpac3FVUW5FNU9Uc2FEQnc5VXp2ZlBQLzlBS3BWaXpwdzVhck9OK2Z2N1krclVxWWlNakVTZlBuMWdaR1FFSUQrdGQrL2V2ZUhoNFlFYU5XcklyZFhEd3dPNXVibFl0R2dSSmsrZWpOallXUHorKysrWVAzOSttVDIwVFZVYmc5TkVSRVJFVksxRVJFUUlyME5DUWlweEpWUldybHk1b3JUZTNOd2M4Zkh4K04vLy9xZTBYVjBxTldWeWNuS3dkdTFhckY2OUdwbVptUnBkRXg4ZmowbVRKdUdMTDc1QTQ4YU50WnFQNkUzQXoweDZHOFhIeDJQcjFxMUsyN3AzN3k1WGZ2ejRzVUp3dW1pZjR0alkyQ2pVR1JvYXl0M0lMU281T1ZtdXJLK3ZEMU5UVTYzbUxjclcxaGFkT25WUzJSNFpHU2xYTmpJeVFxOWV2VlQyUDNUb2tNb1VuNFhkdVhNSDBkSFJBUEtEOWJWcTFjS25uMzZxOWhwemMzTzgvLzc3ZVBUb0VUNzY2Q09sWjM4bUp5ZmorUEhqT0g3OE9ENzY2S055elpaQ1JFUnZIMnRyYTJSbVptTEdqQmxZc0dBQlhGMWRoYmJUcDA5ank1WXRGUmFZTGhBWUdJZ2hRNGJJMVgzNDRZY0E4Z1BXdTNidFFydDI3ZkR0dDk4cVhCc1VGQVI5ZlgyTjVrbFBUOGVPSFR0UXQyNWRoVjNnMTY1ZHc3Rmp4ekJvMENCWVdGakEwZEVSWXJFWXExZXZSbzhlUGFDbnA0Zm56NThEQUhyMjdJbTB0RFNrcGFVSjF4ZlV2WGp4QWlkUG5zU0RCdy9nN093TWUzdDdKQ2NudzhiR0JvYUdodHA4V2VndHhPQTBFUkVSRVJGVmFSY3VYRkJhNyszdERSMGRuVktQTDVWS3NXZlBIaXhac2dUUG5qM1QrdnJ6NTg5anlKQWg2TlNwRXo3Ly9ITTRPenVYZWsxRVJLUmM0WE9YUjQ0Y0tkY1dHaHFLZXZYcVllN2N1VWhLU2lxWCtkUFMwb1FidHNyVXExY1BPam82OFBmM2g3Ky92OHArbzBlUGxrdWYyYlJwVTR3WU1hSlVhN08wdEZTYmNyUm9jTnJBd0VCdC8vUG56MnNVbkw1Mzc1N3dXaWFUNGRtelp6QTNOeS8yT21VcFU0SDhjMFBYckZtRHk1Y3ZDNWxUOXU3ZHkrQTBFUkVWcTJpNjdrNmRPaUV5TWhKWHJsd1JkaGxMcFZJc1hyd1lkbloyYU5La2lkdzFIaDRlZU9lZGQ1U09uWk9UbzlFYVZHWDlBdklmUnJPMHRGVGFGaGtaaWV6c2JBd2NPRkRwRVJjU2lRUjZlcHFGL0RadjNveU1qQXhZV0ZnZ09EaFlyaTB6TXhQSGpoMURjSEN3OEhCWTRhT3M0dVBqMVo0cFhkUVhYM3dodkI0M2Joem16NS9QQjdlSndXa2lJaUlpSXFxNjh2THlWTzZjVnBhYVRSc1NpUVQ3OXUzRGloVXI4UERodzFLTkJlVHZNRHR5NUFpQ2dvSXdjdVJJMk5yYWxucE1vb29rdTZzNjNSOVJWZkg2OVdzOGV2U28zTWEvYytlT1hJQzhxUG56NThQRXhLVFljV1F5bVZ5NUxCNjJxaXozNzkrWEsxdFpXV2tVbkZiRnhNUUVUNTgrbGJ1NS8rREJBOXk1Y3dmdTd1NGxIcmNpU2ZkVjBPOEFoZjh6eWt0WDJZMklxTG9JQ3d0VFdyOW8wU0tsOWJObno1WXJqeGt6Um1Wdyt2MzMzeS9kNHRUSXpjM0Z5Wk1uRVJBUWdIcjE2aW50STVGSU5ObzVuWkNRZ00yYk4wTlhWeGN2WHJ4UWFFOUtTb0tob2FIU3JDV0Y3ZCsvWCszRGZsS3BGQU1HRE1EZmYvOE5PenU3WXRkRjFRdUQwMFJFUkVSRVZHWGR1SEVEMmRuWlN0dWFOMit1OUR6UjRxU2xwU0VxS2dxUmtaRksvMWd2RGFsVWlxaW9LT3pac3dlZmZQSUpQdm5rRTQzTzNpUjZFOGp1TVRoTlZaK05qUTE2OU9pQmYvNzVSMmw3MGQzV212YXhzN1BEanovK1dPcjFBZmsvSzRydXF0SjBKOVNiSmljbkI0OGZQNWFycTFPblRxbkdGSWxFQ0FnSXdNYU5HK1hxOSszYlZ5V0MweklBSWxteDNjcUI2cDE2UkVUVnlmLys5ei8wNzk5ZktGKy9maDNKeWNsbzA2WU5BRUFzRm1QRGhnM28zNysva0g0Nkt5dEw1VkVYVGs1TzhQYjJSbzhlUFRTYVB5NHVUdTFaME1ybzYrdGorZkxsZVA3OE9iNzc3anVNSERsU0xrZ3VrOGtnazhrMENrNUhSVVZCSXBGZ3dJQUJXTGR1SFRJek0rVWVuSHY0OEtIS0FQekxseThoRm91RmNyOSsvVlRPTTJIQ0JBQVErcytmUHg5Tm1qUkJseTVkaWwwanZmMnE1bSsyUkVSRVJFUkVBR0pqWTVYV1cxaFl3TVBEUTZ2ZzlNV0xGN0ZqeHc0Y09IQUFXVmxaV3EyalRwMDZlUGZkZDRVLzdvdVRsWldGWmN1V0lTb3FDcDk5OWhrQ0F3TTEzaFZYOUt4c1gxOWZyZFpLUkZSZFNTUVMzTGx6QjdhMnRyQzN0MGQ4Zkh5bHJHUFhybDBLYVVXTGMrN2NPVnkvZnIzWWZuUG56aTNwc3NyRnYvLytLNWVlSEFCY1hGeEtQYTYvdnorMmI5OHU5NERhMWF0WDhlTEZDemc0T0pSNmZDSWlxaDVPbno2TkgzLzhFYlZxMVVMcjFxMmhvNk9EeTVjdlk5MjZkVGgyN0JpbVRwMWE3TSt0bmoxN29tZlBuaHJQR1JBUW9MSXROVFZWWmVEYTJOZ1labVptdUhidEdyNzc3anY4OXR0dlFsQTVMeThQQURRS1R2ZnIxdytXbHBidzlmWEYyclZyY2ZYcVZiUnExUXBBZnBEN3pwMDdhTmV1bmRKcng0NGRxMUMzZHUxYTFLeFpFOCtlUGNQZ3dZT3hmLzkrb2UyMzMzNURWbFlXSkJJSlltSmk0TzN0WGV6NnFIcGdjSnFJaUlpSWlLcXMwNmRQSzYzMzhmSFJLZ1hxbENsVHNHL2Z2aEt0SVRnNEdPUEhqNGVSa1JFKy9QQkQvUHJycjlpMWE1ZEcxeVlrSkdER2pCbllzR0VEdnYvK2UzaDRlSlJvRFVSRVZMeUZDeGRDS3BYQzI5c2J3Y0hCT0hYcUZDNWZ2bHpoNjhqT3prWnFhcXBXMStUbTVpSTNON2VjVmxSKzd0eTVvMUNuS2gycE5veU1qTkMyYlZzY09IQkFxSlBKWkRoMDZCQUdEaHhZNnZITGt3aUFySVpmeGN5VmNRdklmZjMvcGFxYkdwNklxRHhzMnJRSksxYXNRSk1tVFRCOStuVGg3OGVXTFZ0aTNyeDVtRDE3TnNhTUdZTXZ2L3hTMkZWZDJMLy8vb3U3ZCsrcUhMOWJ0MjVhOVFPQWd3Y1A0dURCZ3lyNzJ0dmI0NXR2dnNHMGFkTXdkKzVjVEo4K0hjQi93V2tEQXdNMTd6aWZwYVVsK3ZYckI1bE1CaXNySzV3NGNVSUlUdCs4ZVJOWldWbG8xcXlaM0RWbVptWkMwTGtnQ0swSkN3c0xaR1JrNE9MRmk1REpaUER6cTVpZmYvVG1ZM0NhaUlpSWlJaXFwSXlNREZ5OWVsVnBXNHNXTGJRYWErVElrWWlKaVZHWklseVptalZyWXRLa1NYSlBsZHZZMkdER2pCbm8wNmNQNXN5WmcxdTNibWswVm54OFBHeHNiTFJhTXhFUktmZjA2Vk5jdTNaTm9iNGdWYmFCZ1FHOHZiMWhZMk9qRUp3dW1ySTdNVEVSVzdac1Vkc0hnSkQyMDhmSFJ6aHordmp4NDFpelprM0ozOGhiNFBidDIzSmxQVDA5dUxxNmxzbllBUUVCT0hqd29OejUzTEd4c2Zqd3d3ODF1amxmbVhSYlJWZklQSks0U1JBOVdwRmZFSWtxWkU0aW9qZGRlbm82ZnZqaEJ4dy9maHdCQVFFWU1HQUFrcE9Ua1p5Y0xQU3hzckxDbENsVHNIanhZdno4ODgvNC9QUFBGY1k1ZGVvVVZxOWVyWEtlZ3FDenB2MEFvSDM3OXVqZHU3ZGMrMWRmZlNWWDl2UHpRNjlldmJCanh3NXMyN1lOSDN6d2dmQUFteVk3cHd1SVJDSzBhZE1HaHc0ZHdxaFJvMkJpWW9LREJ3OUNSMGRIQ0ZZWGVQbnlwZkE2TVRGUnJ1M2pqeitXSzNmdDJoVkEvcG5VTldyVVFHcHFLZzRmUG93ZVBYckF5TWhJNC9YUjI0M0JhU0lpSWlJaXFwSk9uRGloa0NxMGdMYkJhV2RuWjR3ZlB4NWhZV0hGOXRYVjFjV0FBUU13Y3VSSWxlZEZOMnZXREd2V3JNR1dMVnZ3eHg5L0ZMdERidkxreVF4TzB4dFA1OTNFNGp0UmxTWGRhMXZaU3lpMXZYdjM0dENoUTNJM2w1VXBPTDlacENSWTUrUGpJMWN1ZWw2eXNqNVZSVXBLaWxicHhITnljdFQyVDBsSktmYjZmLy85VjY2dVRwMDZXdDA0VjhmVzFoYU5HemVXZTFBdEt5c0w1ODZkZzcrL2Y1bk1RVVJFYngrUlNJVFhyMS9qNjYrL1JrNU9Ea2FNR0tHeTc3UnAwL0R3NFVPMGI5OGV2Ly8rdTlJK2hkTllBOEM2ZGV1VUJxTTE2V2RqWTRQR2pSc1greDZHRHgrT00yZk9ZTy9ldmVqVnF4ZHljbklBS044NUxSYUxzWFhyVmtSR1JpcTA5ZXpaRTlIUjBkaXhZd2NDQXdOeDhPQkIrUG41d2RMU1VxNWYwUUIwWVV1WExvVzl2YjFRZnZYcUZZWVBIeTY4bjh1WEwrUFNwVXRxQS9SVS9UQTRUVVJFUkVSRVZkTHg0OGVWMXR2WjJjSE56VTNyOFlLRGczSDgrSEhFeE1TbzdPUHY3NCt4WThkcWxKSlVSMGNIZmZ2MlJlZk9uVEZ2M2p5VmFjTjc5T2lCenAwN2E3MWVJaUtTOS9qeDQySUQwNEIydTRyS1EzQndNSUtEZzFXMno1OC9IemR2M3BTcjY5ZXZIenAxNmxTcWVSTVRFN0Zod3dhTisyZG5aMnZWdjZnN2QrNElhVVlMTkdqUW9NVGpLZE82ZFd1RkxDckhqeDluY0pxSWlGUXlOVFhGZ2dVTEFBRFIwZm1aTElvR2pwT1NrdEN2WHovbzZ1cmlrMDgrUVZaV1ZvV3ZVeDFqWTJQTW1qVUxEZzRPME5IUmdWZ3NCdkJmSmhjQXdwcUhEQm1DeE1SRWhZQXpBTGk1dWNIUHp3L3IxNi9INDhlUGtaNmVqcjU5K3lyMDI3OS9QN3AyN1lvLy8vd1RBREJzMkRDaHpkVFVGR1ptWmdyekFvQ0Rnd08yYjkrTzBhTkhLNTJmcWk4R3A0bUlxTXJ4MmZpd3NwZEFSRlZZU0VoSVpTK0J5c2pyMTYrVjFydTZ1Z28zcWg4OWVxVHkrcUkzc3gwY0hEQjU4bVNjUDM4ZUdSa1pjbTJlbnA0WU8zWXNtamR2cnZVNnJhMnRFUllXaHU3ZHUrT25uMzVDZkh5ODBGWndaaGpSbTRxZm1WU1ZxTXBtVWFCRGh3NW8xNjRkbkp5Y1ZQWXArck1sTFMydDJENUFmbFlOQ3dzTERWZXEycFVyVnhRQzB3Q3djZU5HbkRsekJyMTY5WUtucDJlcDU2a0lOMjdjVUtocjFLaFJtYzdSckZrem1KcWF5djNjdm5mdkhsNjhlQUVIQjRjeW5ZdUlpT2hONHV6c0xMd3VPSjZxSURndGs4bHc3Tmd4QVBrN3hXZk9uSWw3OSs0cDNiMzgrZWVmWS9qdzRkaTNieC9hdEdtamRPZDJ3UkVhQllId2d2TzVBZlc3cWwrOGVBRjdlM3NFQlFVQnlOOWwzYWxUSjdpN3UydjVidWx0dytBMEVSRVJFUkc5VldKall4RWJHMXRzdjZGRGg4cVZ4NHdaZ3lGRGhtRHMyTEdZUFhzMmdQeWIza09HREpFN1Y3cWsycmR2aitiTm0yUGh3b1hZdW5VckFHRDY5T2t3TnpmWGFoeGZYOTlTcjRXSTZHMVUzRG1HdnI2K2FnUFRBREJwMHFSaTUxSFd4ODdPRGovKytHT3gxNnJ6OHVWTHRTa3ZIeng0Z0lVTEY2SmV2WG9JQ2dxQ2g0ZEhxZVlyYjlldlg1Y3JHeGtab1c3ZHVxVWE4K1RKay9EeThvS0ppUW1BL0JUdExWcTB3SkVqUjRRK2xwYVdlUFhxRllQVFJFU2tzYUxIZUJSM2RNV2JKajA5SGNCL3Z3dUpSQ0owNnRRSjkrN2R3K1RKazJGc2JJeDc5KzRwdlRZek14TkdSa1lRaThWSVMwdERTa3FLd2k3bmd2Rk5URXlRbEpRa3QwUDdqei8rZ0oyZEhWNjhlSUV4WThaZzdkcTFPSERnQVBidTNZc0xGeTVBS3BVaU56Y1hCZ1lHT0hIaUJGeGNYQmljSmdhbmlZaUlpSWlJQ2dzT0RzYVRKMC9Rc1dOSE5HdldyRXpITmpVMXhlVEprOUc5ZTNkY3Zud1pyVnExS3RQeGlZaXFNMk5qWTlTcFV3ZSt2cjd3OWZYRmxDbFRLbnRKR3J0Ly96NFdMMTZza0xsRG1idDM3K0tYWDM1Qmt5Wk4wS2RQSDlTcVZhc0NWcWlkeE1SRVBILytYSzZ1WWNPR2NqdXR0Q1dSU0JBUkVZRy8vLzRielpzM1IrdldyVkcvZm4zNCsvdmp5SkVqOFBEd1FJY09IZUR0N1ExZFhkM1N2Z1VpSXFwR0NxZXBWa1lxbFFMSUQvb1dWWERlY3dHSlJGTGlkVVJGUlNFcUtrcnI2KzdjdVFNQWNsbGNRa0pDSUpWSzFmNU1QSG55Sk9iTW1RTUFDQXdNUkhSME5ENzk5Rk9NSERrU25UcDFFdDV2WEZ3Y1RFeE1ZR2xwaVZPblRzazlZRzF1Ymc1TFMwdmhkNWlhTld0aTBLQkJHRFpzR0NaTm1vUzVjK2ZpeXBVcjhQWDFSVXBLQ214dGJiVitmL1QyWVhDYWlJaUlpSWlva0tkUG44TE96ZzdYcjE5WDJQVlZsZ3dNRFBEMzMzOWo0TUNCNVRZSEVWRjEwcTFiTjd6MzNudVZ2UXl0U0tWUzdOMjdGOUhSMFFybk00dEVJblRzMkJGbnpweEJabWFtd3JWWHIxN0Y5ZXZYMGJadFcvVHMyYlBZdE9KMTY5YkZoQWtUVkxaLzl0bG5jbVVMQ3d2OC9QUFBLdnZQbXpkUDVTNnNLMWV1S05SNWUzdXJYVjl4a3BPVElaUEprSnViaTlPblQrUDA2ZE53ZEhURTlPblRNV1BHRE5Tc1diTlU0eE1SVWZWVjlNenB3bVF5R1U2ZE9nVkFlWmFXOTk5L1g2TTV1bmJ0V213ZlQwOVArUG41eWRXdFhMbFNycnhwMHlZa0pDU2dWcTFhTURjM1IwSkNBalp1M0FnOVBUM1VyMTlmNkNjU2lWUUdwak15TXJCMDZWTHMzcjBiZG5aMm1EbHpKdXJXcll1bVRadGl3WUlGK09tbm43Qng0MFlNR0RBQWJkdTJ4YVpObStEdDdRMlJTSVJEaHc3SlphSjU5dXdaY25KeWhPT3JDbmFoaDRhR3d0UFRFeWRPbk1DQkF3Zmc2ZW1Kek14TTJOdmJhL1Qxb3JjYmc5TkVSUFRHdTlEUHVmaE9SRVJFWmVUdTNic0lEdyt2c1BuS096aGROTmhSbExLQVIybDJ0aEVSVlJZOXZkTGY1cG80Y2FKY09UNCtIbi8rK2FmYVBnQ2dyNit2MVR3eW1Rd1hMbHpBOXUzYjhmTGxTNlY5QWdNREVSZ1lpUGZlZXcrUmtaRTRlL2FzUWgrcFZJcVltQmlrcEtSZzlPalJ4YzZyN2VkN1NYOGV0RzdkR3ZyNitqaDE2aFR1M2JzSFhWMWROR25TcEVSakZVaEtTbEtvTXpVMUJRQUdwb21JcUVUZWUrODlkT3ZXVFduYnBFbVRjT0hDQmVHOFpTTWpJNlVQV2kxZnZseXV2SFBuVG16YnRrMmgzNnBWcStUSy8venpqOEl1YVE4UEQvVHYzMSt1cm1od1dpd1dLMXhuYUdpSU1XUEd3TXJLU3VsN0tTd21KZ1lMRnk1RVNrb0svUHo4TUdIQ0JDR05kMEJBQUJvMWFvVEZpeGZqNU1tVENBc0xnN3U3Tzh6TnpkRy9mMy9zM3IwYmx5NWR3dGl4WTRYeHZ2bm1HN254QzNhaGYvamhoL0QwOUVUZnZuMHhac3dZbUpxYXdzREE0STNNK0VJVmo4RnBJaUlpSWlLaXQ1UllMRVp1YnE3U3R1UEhqK1BRb1VNNGR1eVlRbHRaQkhpSWlLb2lOemMzdWJLeW9IUFJQaVd4WThjTzdOcTFTMlY3ang0OUVCZ1lDQ0IvQi9QdzRjUFJwazBickYyN0ZvbUppWEo5RFF3TThORkhIeW1NRVJvYUtsYzJOall1OWJvTEd6NTh1RUlxMDhKenRXdlhEdTNhdFVOQ1FnTHUzYnNubkJPdGlxcXhDaVFrSkNqVU9UdnpRV1lpSXRLY3Q3ZTMzQU5OT2pvNk1EQXdVTnEzZCsvZThQVDBoRlFxaFpHUkVWcTNiZzA3T3p1aDNjWEZCUjA3ZG9TTGk0dmNkVjVlWGtoT1RsYm9WM2kzTVFBMGE5WU1yMSsvRnNwaFlXRndjSEJRV01kZmYvMGxQSXdGNUI5RDFiWnRXNGpGWXVUbDVVRlBUdzlPVGs3Ri9wd3RVTE5tVFJnWUdHRGl4SW5vMHFXTDB2WWZmdmdCVjY5ZXhicDE2ekJvMENEVXIxOGZCZ1lHTURZMmhvZUhCOTU5OTEwQTZuZWNGNmhidHk1R2pScUZWYXRXb1hmdjN2eGJrd0F3T0UxRVJFUkVSRlNsdEczYlZxNTgvUGh4bFgxVjdjWURnR25UcHFsc1UzV0Rob2lJTlBQcTFTc2NPSEJBb1Q0cUtnb0RCdzVFcjE2OWtKV1ZoY09IRDh1MTYrbnBvVy9mdnVqWXNhUEN0UTBiTnNSMzMzMkhUWnMyeVQxWUZCUVVwUFQ4Umc4UGo5Sy9FVFdzcmEwMTZtZG5aeWQzTTErVitQaDRaR1ptcXJ5NUhoY1hwMUJYRmc4S0VCRlJHWkZKSzNzRnhTbzRYMWtUclZxMVFxdFdyVlMydDJuVEJtM2F0Q20yWHROK0xWcTBVRHFQbzZPalhObkV4RVFoSUs2SlFZTUdZZENnUVFDQU5XdldxRDJMR2dDYU5HbUNuMzc2U2E3TzJka1p2LzMybTlhWlZZS0NnaEFVRktUZGd1bXR4dUIwRlRScjFpeTBiTmxTb3pNS2lyTml4UXBzM0xoUm95ZGNDdHV6WncvV3JsMkx0V3ZYcXUzMzdydnZvbCsvZmtJcWgvSW1rOGtnRW9rcVpDNGlJaUlpcWx5Ly9mWmJzWDBPSGp5b05QMHFBSnc3ZDY2c2wxUWhGaXhZSUZmMjlmVlYyZmZCZ3djbG1zUE16S3hFMXhFUnZTbWswcExkSUw5dzRZSmN1ZWd1WldWOUN0U3FWUXUxYXRYQ2d3Y1BzR2pSSXFTbHBTbjBpWW1KUVhwNk9nWU1HSUQrL2Z2RHpNd00vL3p6RDREOG04L0RoZzFUMkZsVm1LR2hJVDcrK0dONGUzc2pJaUlDVmxaVzZOeTVzelp2OFkxaGFHZ0lzVmdzbE1WaU1aWXRXNFlQUC93UURnNE8wTlBUUTE1ZUhwS1NrbkQ4K0hIRXhzWXFqRkczYnQyS1hESVJFUlVoTXJDR3JLQ1E5Ymd5bDBKYUtDNHdyUTZQZ0tLeXdPQjBLVjIvZmgwM2J0d28xUmg5Ky9iVnF2K1JJMGRnWldWVkpzSHBrc3JNekZTN0M2T0FWQ3BWK3dmaDFhdFhjZURBQVl3Yk4wNzRVRXRJU0VCMmRyYkdheW40b3kwbkp3Y3paODZFazVNVFJvd1lBUUE0Y2VLRVJ1c0U4czl5VXJWRDVPblRweVg2dzFiZEg1UkVSRVJFUk9WTlZRQ2xPSm9HcDFXbERDY2lxZ3d5bVF3NU9Ua3dNRERBclZ1M1NqVEcwcVZMUzl3bk1EQVFibTV1V0xKa2lkb1UxUmN1WEVCY1hCeGF0R2lCWnMyYUlTQWdBS2FtcHVqV3JadktzNnRsTXBsd2owVXFsY0xWMVJYang0OUhlbm82WHI5K0RZbEVncnk4UEJnYkc2TkdqUnFhdmRsS1ptOXZqOGVQNVFNWmNYRnhtRGx6cGtiWE96bzZWcG4zU2tUMDFqSjJCWFNOQVVrV2tQMFVFTDhBREJWVFV4TVJGY2JnZENuRnhzYmk3Ny8vTHRVWXFvTFRhOWV1RlhZb1Z3WEp5Y2xJVGs3V0txWEUvZnYzc1d2WExwaWJtMlA0OE9FQWdMbHo1K0xpeFlzYWoxR3c2MXRmWHgrV2xwYll0R2tUcEZJcFJvMGFoZWpvYUkxM3hIVHUzRmxsY1Byenp6OUhSa2FHeG1zcXVqWWlJaUo2YzBSRVJBaXZRMEpDS25FbFJPVkxKcE5oMzc1OUpicld4c1pHbzM3Mzd0MHIwZmhVZGZBems2b1NpVVNDME5CUWxRL09WTVFaaCtucDZjV2VuUXdBV1ZsWmlJbUpRVXhNakZBWEhSMHR2QzZjRlU0bWswRlRJU0VoU2xPSHZvbDhmSHdVZ3RQYWFOMjZkUm11aG9pSVNrVFhDS0thZ1pBOTJ3UUFrTjJjQmxHejVaVzhLQ0o2MHpFNFhVWktFb1NNaUlqQW1qVnJWTGFucHFhcTNQVWJGUldGcUtnb3BXMHpaODZFbjU4ZmdPTFQrS1dtcG1yVXIwYU5Hc1UralJvVkZZVy8vLzVicTY5RnIxNjljUGJzV1VSR1JxSng0OGJ3OC9NVHpuMUlURXpFaFFzWDBMbHpaeUhOUkZwYUd0YXZYNC90MjdmRDBkRVJnd2NQRnNZU2lVUUlEUTFGVmxZV3RtelpBaU1qSTh5ZVBWdHV2cTVkdTZKZnYzNUNJQndBTm16WWdKVXJWNnBkNTdadDJ6UitUd0N3YWRNbUxGdTJUS3RyaUlpSWlLank1T1RrSURzN0cyWm1adWpZc2FOR0R6aXFTNmM5ZmZwMDlPelpzeXlYcUpXY25CeWNPbldxeElFWWUzdjdZdnVFaDRmTG5YbGFGSS9iSWFLS3BxZW5CemMzTjVXN3BqVTlJN2swdkx5OEZOSlZkK3JVQ2E2dXJ2anp6ejgxenNxbVRVQzZnTDYrUHBvM2I2NzFkWldsYytmT2lJMk54ZlBuejdXKzF0blpXZW01M0VSRVZQRkVkYitHN1BrMlFKWUwyWXNvQURLSTZzOEVqR3BWOXRLSTZBM0Y0SFFWNWVYbGhRNGRPaWh0YzNOekUxNS8rdW1uR28xWFhMK0JBd2RpNk5DaG1pOVFpY1RFUkp3K2ZScW5UNS9HNk5HajRlam9DQUQ0NnF1djhPbW5uMkxldkhsWXMyWU5qSTJOQWVTbmNscXhZZ1hXclZ1SGdRTUhJakV4RVpHUmtiQzJ0a1pvYUNnQ0FnSVVibmlKUkNKTW5EZ1JTVWxKbjl4L2p3QUFJQUJKUkVGVVpmcEVkRjVlbmxZcEMvUHk4c3BzYmlJaUlpSlNsSk9UZzBPSERpRXJLd3RaV1ZuSXpzNFdYaGV1ZS9ic21jb3h1blhyaHV6c2JHUm5ad3ZCZ2tPSERzSEN3cUtpM2thNXVYYnRHc2FPSFFzQXNMT3pRMEpDZ2tJZk56YzNkT3ZXRFV1V0xGRm8wK1I0R25VWnBFeE5UWGtXR1JGVmlucjE2aWtOVHJ1N3UydVVBbnJ1M0xrbG50dlEwQkNHaG9abzFxeVpjRDV5dDI3ZDBLZFBId0NBaFlVRk5tellVS0pnckNhYU5Xc0dJeU9qY2htN1BCZ2FHdUtiYjc3QjFxMWJjZmJzMldLUGVCT0pSSEJ3Y0lDL3Z6ODZkZXBVSVR2aGlZaElBeVp1RUhtR1EzYnRDd0NBN01VMnlGNXNBNHdjQWVNNmdJaC9GMURaRVprM2dhakJyTXBlQnBVU2Y0c3JRNFhUTHhYSDA5T3pWSE81dXJvaU1EQ3cySDQvLy95enlyYkxseThMTjVTY25Kd3dac3dZbFgwZEhCd2drOG1FQUsxRUlnRUFJVldWc25UWUJVLzVuajkvSHVmUG44ZmR1M2VGdGkrKytFSjRiVzF0amErLy9ocm01dVl3TmpaR1JrWUdrcEtTNE9MaWdyQ3dNT3pZc1FQejU4K0hSQ0tCcjY4dlJvNGNDVjFkWFR4NThnUUFVTHQyYmJrZ3RZR0JBY0xEdzh0MHA4YXlaY3RVN2xRbklpSWlvb3FYbnA2T3FWT25sbXFNcEtRa2hUcFZ4N3k4U1hKeWNuRG56aDFjdjM0ZFY2OWVMYmIvMkxGak1XM2FOS0ZzYjIrUDBhTkg0NzMzM2xPWklVaWJvM3FVMFRRdE9CRlJXU3Y2Y0kyZW5oN3ExNitQVHo3NVJLUHJ5K0lCcFZhdFdpRTJObFl1TUEwQURSbzB3SGZmZllkcjE2N2grdlhyZVBqd0lkTFMwcENabVFtSlJBS0pSQUtwVkFxWlRGYWluZE90V3JVcTlkb3Jtb21KQ1Q3KytHTU1HalFJU1VsSnlNcktVbmp2SXBFSUJnWUdzTEN3cUZMQmR5S2k2a1QwemdBQWdPejZlRUQyLzV1OHNwL2wveU1xUXpJQXpORlY5VEU0WFlaKy9mVlhqZnQrOXRsbjViaVMvL2o0K0NpdHo4M054YUpGaTJCdWJvNjB0RFFrSnljakp5ZEhTQWV1VEZ4Y25MRDdvc0Q3Nzc4UFFENnQrZkhqeDNINjlHbmhLZUVYTDE2Z2RldldDQWtKd2RPblQ3RjA2VktGbTM2RjU0MkppVUY0ZUxqU05adzdkMDRoeGVLT0hUdUUzZFlGeWpxRjRPREJnMVdlRGE3TXpwMDdzVzdkdWpKZEF4RVJFUkg5UjE5ZnYxekdyUXJCNmZidDIydWNxVWRQVHc4OWV2VEF4bzBiRVJjWGg0RURCMkxFaUJIQzc4OUhqaHhSZWwyREJnMUt0VVl2TDY5U1hVOUVWRktOR3pmR3pKa3pvYSt2RHowOVBaaVltQWhIaFJWbFoyZW5jSitqTERScTFBanZ2LzgrZXZYcXBkQ21vNk9EcGsyYm9tblRwc1dPVXpSUVhmUi9BZm43SDZYOTJiaDA2ZEpTWFY4YUlwR0lEellSRVZWeG9uY0dRR1RsQjltOXVaQzkvQWVRWkZYMmtvam9EY1hnZEJuUzl0enBpSWdJaGJxREJ3OEtyeDgvZnF4UVY3aE5XWDBCWTJOaitQdjdxMnovNjYrL0lCYUwwYVZMRjBSRlJXSGd3SUZZdUhBaG1qUnBBbE5UVTZYWHZQUE9PNWd5WlFvQTRPelpzOWkvZnorbVRKbUM1T1JrYk51MkRhZE9uUUlBL1BEREQ2aFZxeFlDQWdLd2RldFd2UC8rKzhJWnoxdTNiZ1dRZjlOdjM3NTlTRWxKRWNZdkd2d3QvUFhjdlhzM3dzUEQ1ZW9PSHo2TXNMQXdvVHg2OUdqY3VYTkg2ZldhVUJmUU5qVTFWZmwxVWRXZmlJaUlpTXBQZVFTUmRYUjBLajBWZFVKQ0F0YXZYNC83OSsvajRzV0xTdnRvYzRTTWlZa0pBR0RDaEFtUXlXUm8wcVNKMEJZZkg0L1RwMDhyWEdOcmF5c2N3Vk5TbW1SNUlpSXFEL3I2K3JDM3Q5ZW9yNUdSVWFrejJ5bWpvNk9qTkRCZGtuR0lpSWlxRkJOWGlKb3NocWhST0pEMUFMS2NWNVc5SW5yTGlQUXRLM3NKVkFZWW5DNWpNcGxNT0s5T0ZWVlA3QUxBVHovOXBGR2RzaDNFaFRrNk9xb01UcDg3ZHc2UmtaSDQvdnZ2Y2VQR0RRREFCeDk4Z0YyN2RpRThQRnd1NVY5aEZoWVdDQWdJQUFDOGZ2MGErL2Z2UjBCQUFNNmZQNC9Ka3ljTHV5K1dMVnNHVjFkWEFQOEZvd3NVcEFFM01qTENwazJiOE9EQkE2R3RhSEM2SURnUC9KZHlzWERkcTFmeVA5ajY5T21EcEtRa3hNYkc0dEtsU3dDQTFOUlVoWnQzMmRuWlNsTTRGdjJqTHowOUhiMTc5MWIycGRCWTE2NWRoZGZhQnN1SmlJaUlTTFh5MmpsZDJmTHk4cFEreEZwU1ptWm1BUEozRWhhMWF0VXFwWCs3dEc3ZHVsUnpCZ2NIcTh6Z1JFUkVSRVJFMVlDdUVXRFdnT21YaVVncEJxZkwyTW1USi9IOTk5K3I3YU11U0xsNTgyYTExOGJIeCtQSEgzOUV2Mzc5MEtaTkc1WDlWQVhBbno1OWlyQ3dNQVFFQk1EZjMxOElUdXZwNlNFME5CVGp4NC9IeG8wYjBhOWZQN1hyS016VDB4T1JrWkdJaW9yQzMzLy9MUVNtbGNuTXpJU2VuaDUwZFhXeGZQbHlBUGs3eU5lc1dhUFFkOWl3WVJyVkZlamN1VE1BSUNVbFJRaE9oNGFHeWdYQUFXRDc5dTNZdm4yN1VCNDZkQ2dBeFozVHBxYW1XTFZxRlFBZ09Ua1pOV3JVVUpoejY5YXRpSTZPeHBJbFM1VHUzcEZJSkdvZlJpQWlJaUtpa2luWTVWemNnNkZWallPREE0eU1qSkNkblYwbTR4VUVwNHU2ZS9ldXl2T21PM2JzcU5IWUlwRUl1cnE2TURFeFFZMGFOZURzN0l3dVhib0lSLzhRRVJFUkVSRVJFUlhGNEhRNUdUWnNtRUl3ODhLRkN5clBkQ3RnYVNtZmttRG56cDA0ZGVvVXBrMmJCa05EUTZTbXB1TFpzMmVRU3FVS2ZRRkFMQmJEME5CUTZkaXZYNy9HbENsVFlHNXVydlJNSlU5UFR3d2NPQkFyVjY2RWpZME51blRwVXN5N3pHZGtaQVFqSXlPTitpWWxKV21jOGxyYnRON0tqQmd4QXVucDZVSTVMQ3dNclZ1M0ZuYUFBL2xuWWdQeVp6WUIrVGZibkp5Y2NQZnVYVXllUEJuQndjRUlDUW1CbnQ1LzN6WVdGaFlBZ0N0WHJpanNzbzZPanNiV3JWdXhZTUVDb1I4UkVSRVJsUjE5ZlgySXhXS2hMQktKWUdKaUFnc0xDK0ZmVmxZV3JsMjdwdlQ2R1RObXdNVEVSRGpDUlZVZ3R5S0pSQ0k0T3p2ajFxMWJwUnJIMWRVVjMzMzNIZXJYcjYvUWxwT1RnK25UcHl0TkQyNXRiYTMySWRqQ3pwNDlXNm8xRWhFUkVSRVJFVkgxdytCME9lblFvWVBDT1cxWldWbkZCcWNMTzNEZ0FINzk5VmQ0ZUhnZ0x5OVBaZEM1d1ByMTYzSHc0RUhNblRzWFZsWldjbTBwS1NtWU5Ha1NrcE9Uc1dEQkFwVUI0cENRRU55K2ZSdHo1ODZGVENhVFMwdGRVdG5aMlZpeVpBbDBkWFZ4OU9oUnBUZkl5a3VMRmkza3ltRmhZYWhUcDQ1Y2NMcGd0M3B1YnE3U01Sd2NIT0RyNjR2MTY5Zmo0c1dMbURwMUttcldyQ25YSnlJaUF1M2F0WU90clMzUzA5T3hjT0ZDSEQ1OEdGWldWbmp5NUFrYU5XcFV4dStNaUlpSVNpb2tKS1N5bDBCbFpQNzgrUXJCNktKSHRSdzhlQkFUSjA1VWV2MTc3NzFYRWN2VW1vdUxpMGJCYVRzN096UnAwZ1NIRGgxU2FMT3lzcEk3WDdxd0dUTm1xQnkvZi8vK2NnOWpFdkV6azRpSWlJaUlpTW9TN3pxOG9YYnUzSWxmZi8wVjlldlh4K3paczlYdU5wYkpaRmkxYWhVMmJOaUEyclZyUXlLUnlMVW5KU1ZoNHNTSmVQejRNV2JNbUtFMjdiWklKTUxVcVZNeFljSUV6SjA3Rnk5ZnZzU2dRWU1VVWw1cnc4aklDRHQzN2tSNmVqcnM3T3pVcHVZdVRGbGd2Q3lDNVVVVjdQck95c3BTQ09vRCtha1F2Ly8rZTJ6WnNnWExseS9IdDk5K2krWExsOHQ5VFdReUdXYk9uSWxCZ3daaHdZSUZTRWhJUU1lT0hmSEZGMTl3MXpRUkVSRlJPV25ac21XWmpSVWZIMSttd2VvZmZ2Z0JQL3p3ZzFiWGJONjhHUzR1TGtwL1g5ZlQwME9EQmczUXRHbFROR25TQkUyYU5JR0Rnd01Bd05mWFY2UHhaVElaZnZubEYrelpzMGRwdTUyZEhmcjM3Ni9WbW9tSWlJaUlpSWlJdE1IZ2REbTVmdjI2a0M2NndKTW5UNHE5VGlhVElTSWlBbXZYcmtYVHBrMHhjK1pNbUppWXFPei82dFVyL1BMTEx6aDc5aXpjM2QzeDQ0OC93dHJhV21oLytQQWh2djMyV3lRa0pHRFNwRWthM2NBek5qYkd6ei8vakcrKytRWi8vZlVYNHVMaU1HSENCS1dCV3dCSVRVMUZXbHFhMmpHam9xS0UxMWV1WE1HVUtWTXdkT2hRdUx1N3E3eW00THhuQUlpSmljSHExYXZsNnM2Y09ZT2xTNWNXKzM2S1V4QThUazFOaGFPakk1NDllNmF3NngwQSt2VHBnN3AxNnlJM054ZjM3OS9IeFlzWGhiWXZ2dmdDUC8zMEU3Nzk5bHRZVzF2aisrKy8xemdkSWhFUkVSRlJZUzR1THJDd3NFQ1RKazNRckZremVIbDV3ZFBUczloTVN1cms1dVppOXV6WjJMRmpoOG8rMzM3N3JkcS9QWWlJaUlpSWlJaUlTb3ZCNlhJeVo4NmNFbDIzZGV0V3JGMjdGbTNidHNYa3laTmhZR0NndEY5dWJpNTI3TmlCVmF0V0lTTWpBejE2OU1DWU1XUGsrajk2OUFoang0NkZXQ3pHeElrVEVSQVFvSExuY2RINmJ0MjZZZDY4ZVpnNWN5WmlZMk94WWNNR2ZQYlpaMEo3UVRENnl5Ky9SRnhjSElLQ2dtQnNiS3pSZTN6Ky9Ebk9uajJMdm4zN3F1M241T1FrdkM0SXVOdloyVUVtazhIUTBGQllnN3EwZ3pLWkRBOGZQb1NMaTR2S1BqWTJOZ0NBeE1SRUFNQ1VLVlBnNit1TE1XUEd5UFhMek16RWt5ZFBzSGZ2WHR5OGVSTW1KaVlJQ2dvQ0FIVHUzQm1QSHovR3VuWHJZR3hzREh0N2U3WHZqWWlJaUloSWxZNGRPNkp6NTg2bHlsNVVXRUpDQWlaT25JZ3JWNjZvN0JNWUdJaTJiZHVXeVh4RVJFUkVSRVJFUktvd09GMU81czZkVzZJQVpWQlFFQXdNREJBWUdLajBacFNOalEyKytPSUxSRVpHNHVYTGwzQjBkTVMwYWRQUXZIbHpoYjUxNnRSQnYzNzk0T2JtQmo4L1B3REExMTkvTGRmbjZOR2ppSTJOVmFoM2RIU0VpWWtKWnMyYWhmMzc5Nk5yMTY1NC92dzVkdS9lamFOSGorTFpzMmNBOG5kbTkralJBOTI3ZDhmUm8wY1YxckIvLzM2RnVvSWQ1TTdPemhDTHhiaHc0UUlBUUN3V0Y3c2I1TUtGQzVnK2ZicFFidHk0TWZUMTlaWDJUVXRMdzV3NWM1Q1JrWUh3OEhDVll4WUV3Ujg4ZUlDMmJkc2lQVDFkR0ZNaWtlRENoUXZZdjM4L1RwNDhDYkZZRERzN08zejg4Y2ZvM3IwN2R1M2FKWXd6Wk1nUUdCb2E0czgvLzhTWU1XUFFvMGNQOU8vZlgwaTNTRVJFUkVTa2liSTg4M25YcmwyWU4yOGVVbE5UVmZacDJMQWhKazJhVkdaekVoRVJFUkVSRVJHcHd1QjBHZlB4OGNHcVZhdFFxMWF0RXQxVTB0UFRROCtlUGVYcXNyT3pjZjc4ZVp3NGNRSXhNVEVRaThWd2NIREFWMTk5aFc3ZHVxbWRaK0RBZ1hMbGJ0MjZ5WlVmUFhxRTJOaFloZm9DT2pvNmVQZmRkd0hrQjZMWHIxOFBrVWlFNXMyYm8zdjM3dkQzOXhkMmE1ODhlUkpBL3M0TU96czdsV3U2Y3VVS3JLeXNZR3BxaXFsVHArTHUzYnV3dGJYRnJGbXpNSEhpUkRSdDJsUWhXTzdpNG9MZXZYdWpTWk1tK09xcnI1Q1hsd2NURXhQNCsvc3JqSitkblEwQUdEbHlKSktTa2hBU0VxSnlMVUIrV205SFIwZWNQWHNXQXdZTVFHcHFLcXlzclBEa3lSTjgrZVdYU0VsSmdaNmVIdno4L1BEZWUrL0IxOWRYZUhCQUpwUEpqVFZnd0FBMGJOZ1E0ZUhoMkxsekozYnQyZ1VmSHgvNCsvdmovZmZmaDY2dXJ0cTFFQkVSRVJHVkZZbEVnb01IRDZvTlROZXNXUlB6NTgrSGtaRlJCYTZNaUlpSWlJaUlpS29yQnFmTG1MR3hzVnc2NnNLU2s1TWhrOGxnWm1ZR2tVaUVlL2Z1S1FTV3M3T3o4ZlRwVXp4NjlBaTNiOTlHWEZ3Y2J0KytqZHpjWEJnYUdxSlZxMWJvM3IyN1hJQzBvdmo0K0dEbzBLSG8ycldyMHVDemg0Y0hnUHl6NnRxMGFhUHczaVFTQ1c3Y3VJRWJOMjZnVjY5ZW1ENTlPaTVmdm93ZmZ2Z0JWbFpXbURoeElnWVBIb3cyYmRyQXlja0plL2JzZ2E2dUxuUjFkYUducDRkbXpacmgwcVZMTURZMlJtNXVMbkp5Y25EZ3dBSGs1T1RBMTljWExpNHV5TXZMdy9uejU0VTV3OFBEMGFoUm8yTGZXN3QyN2JCeDQwYUVoNGRESnBQQjF0WVc3N3p6RGx4Y1hPRHI2NHQzMzMwWFZsWldFSXZGZVAzNk5Td3NMSkNUazRNclY2NG83UGIyOHZMQ3FsV3JFQjBkalMxYnR1RDgrZk13TlRWRnIxNjlTdkpsSnlJaUlpSXFFVjFkWGZ6MDAwLzQrdXV2Y2Z6NGNZVjJSMGRITEZxMENMYTJ0cFd3T2lJaUlpSWlJaUtxamhpY3JrQUhEaHpBMHFWTDVlcGF0bXdwVjU0OGVUS3VYYnNHQURBd01FQzlldlVRRkJRRWIyOXZlSGw1cVR5RHVpSVlHQmdvN01RdXJHWExsaGcwYUJDaW82T3hkdTFhcFgxTVRVM1JyVnMzREI4K0hILzg4UWVHRHgrTzFxMWJBd0NXTGwyS0RSczI0Tnk1Yzlpelp3K2tVcWxHNnhLSlJHamZ2ajJBL0hPaFJTSVI2dGV2ajdDd01GaFlXR2cwUnQrK2ZiRi8vMzdzMjdjUEFPRHU3ZzZSU0lSNTgrYko5WHYxNmhVR0R4NHNWMWN3ZDJGNmVucjQ0SU1QRUJRVWhNdVhMNk5PblRvYXJZT0lpSWlJS29lWm1SbkdqeDlmcVd1d3RyWXU4ekgxOWZVeFo4NGNmUG5sbDRpTmpSWHFQVHc4OE50dnY4SEd4cWJNNXlRaUlpSWlJaUlpVW9YQjZWTHk5UFJFNzk2OU5lcmJ0bTFiR0JnWUlDY25CeEtKQkRWcTFFQ0hEaDNrK293ZVBScUppWW1vWGJ0MmlWT0RhNk5yMTY1bzJMQmhtWTAzWk1nUURCa3lSS08rSTBhTWdKbVptVkIyY0hEQWwxOStLWlR6OHZLUW01c3IvTXZMeTROSUpCTCs2ZWpvUUNRU1FWZFhWd2hDVzFoWVlONjhlWEoxaGJtN3V5dmQ5VzFwYVltNWMrZGkrZkxscUZXcmxzcmQ3dzRPRGhnd1lBQWtFZ21BL0RTSUJXblBsUkdKUlBEeTh0TG82MEZFUkVSRWxjZkV4RVR0ZzVoVm1ZR0JBZWJObTRkUm8wWWhMaTRPZmZ2MnhiaHg0eFF5QUJFUkVSRVJFUkVSbFRlUnJPaWh1VVJFUkJyb3VQUVVqdjc3Q2dCd2VHUnJkSFRqemlzaXFob2lJaUtFMXlFaElaVzRFcW9JV1ZsWlNFeE1WTnFtNm9IRXFpWTVPVm1oVGs5UFQrNUIwSUordDIvZlZzamVWSnlDQnpPTDB0WFYxV29jcXByNG1WbDlTUGZLcC9qWGVWZjVaeWNSYWEreXZyOGtjWk1nZXJUaS95ZlZoVTdYbHhVeUwxVXM2ZGxlUU5KSkFJQ294WGFJck50VThvcUlpS2c2RVpYZ0RHTHVuQ1lpSWlJaW9yZVdzYkh4V3hPRVZxVkdqUm9hOTlNMk1BMHdDRTFFUkVSRVJFUkVaVWVuc2hkQVJFUkVSRVJFUkVTVlROZFV2aXptRGt1aU1pRitJVjh1K3IxR1JFUkVWTTB3T0UxRVJFUkVSRVJFVk4wWjFaSXJ5bEl2VjlKQ2lONHVDdDlMUmI3WGlJaUlpS29iQnFlSmlJaUlpSWlJaUtvNWtWVnJ1YkxzL20rQVRGcEpxeUY2UzhpaytkOUxoUlQ5WGlNaUlpS3FibmptTklBai83NnE3Q1VRdlZHOGFsbWdockYrWlMrRGlJaUlpSWlJS29wREVQQmt6WC9sMTZjZ3V4c0dVYjBwZ0loN0c0aTBKcE5DZGpjTWVIMWF2dDRocUhMV1EwUkVSUFNHWUhBYVFNRFNVNVc5QktJM3l1R1JyZEhSemFheWwwRkVSRVJFUkVRVlJHVFRBVElyUDdsQW11emZCWkM5UGdPUjZ4aUlMSm9CaGc2VnVFS2lLa0w4QXJMVXk1RGRYd1M4TG5MUDBhbzFSRFlkS21kZFJFUkVSRzhJQnFlSmlJaUlpSWlJaUtvOUVYUThmNFgwZERjZ0wrVy82dGVuSUh0OUNyTEtXeGpSMjBHL0JuUThGd0FRVmZaS2lJaUlpQ29WZzlNQU9uQ0hLQkdPVnRQMDlqS1pEQ0lSL3pBa0lpSWlJaUtDYVYzbytLeUQ5TUlnK1FBMUVaV09mZzNvZUs4RlRPdFc5a3FJaUlpSUtoMkQwd0NPakd4ZDJVc2dxblFkbDU2cUVnSHFxMWV2NHNDQkF4ZzNiaHgwZFBMUFBVdElTRUIyZHJiR1l6ZzVPUUVBY25KeU1IUG1URGc1T1dIRWlCRUFnQk1uVHVEbHk1Y2FqUk1ZR0FnREF3T2xiVStmUG9WVUt0VjRUVVhYUmtSRTVTY2tKS1N5bDBCRVZHWHdNN01hc3ZLRGp0OCtTSytQVXp3cmw0aTBaK1VISGM5ZkdaZ21JaUlpK244TVRoTlJsWEwvL24zczJyVUw1dWJtR0Q1OE9BQmc3dHk1dUhqeG9zWmo3TisvSHdDZ3I2OFBTMHRMYk5xMENWS3BGS05HalVKMGREVE9uVHVuMFRpZE8zZFdHWnorL1BQUGtaR1JvZkdhaXE2TmlJaUlpSWlvMHBqV2hVN0xmeUI3ZFJSNHNSMnkxNmVBN09lQVJQdS9jWWlxSFYxVHdLZ1dSRmF0QVllZy96OWptaG5iaUlpSWlBb3dPRTFFVlVxdlhyMXc5dXhaUkVaR29uSGp4dkR6ODhPY09YTUFBSW1KaWJodzRRSTZkKzRNWFYxZEFFQmFXaHJXcjErUDdkdTN3OUhSRVlNSER4YkdFb2xFQ0EwTlJWWldGclpzMlFJakl5UE1uajFiYnI2dVhidWlYNzkrUWlBY0FEWnMySUNWSzFlcVhlZTJiZHUwZWwrYk5tM0NzbVhMdExxR2lJaUlpSWlvL0lnZ3N1a0kySFJrV0kySWlJaUlpTW9NZzlORVZPVjg5ZFZYK1BUVFR6RnYzanlzV2JNR3hzYkdBSUM0dURpc1dMRUM2OWF0dzhDQkE1R1ltSWpJeUVoWVcxc2pORFFVQVFFQkN1ZExpMFFpVEp3NEVVbEpTZERUSzd1UHhMeThQT1RtNW1yVm40aUlpSWlJaUlpSWlJaUk2RzNHNERRUlZUblcxdGI0K3V1dllXNXVEbU5qWTJSa1pDQXBLUWt1TGk0SUN3dkRqaDA3TUgvK2ZFZ2tFdmo2K21Ma3lKSFExZFhGa3lkUEFBQzFhOWVXQzFJYkdCZ2dQRHhjSVhCZEdzdVdMVU5VVkZTWmpVZEVSRVJFUkVSRVJFUkVSRlRWTVRoTlJGV1NuNStmOERvbUpnYmg0ZUZLKzUwN2QwN2hET2tkTzNZSXU2MExsR1ZnR2dBR0R4Nk12bjM3YXR4LzU4NmRXTGR1WFptdWdZaUlpSWlJaUlqb2JiSjU4Mlo0ZVhtaFhyMTZHbC96N05reldGaFl3TXpNVEs3KzRjT0hjSFoyTHVzbEVsRVplZlhxRmF5c3JLQ2pvMU9tNDhiRXhPRE1tVE9ZTUdGQ21kOFRWdVpOK3R4S1RVM0YyYk5uNGUvdnIzQi92TFR1M2J1SGx5OWZ3dC9mdjB6SExhbExseTdoNU1tVEdEMTZOQUJBSnBQSi9mOGRFUkVCaVVTQ29VT0hWdFlTcXpVR3A0bW95dGkzYng5U1VsS0VjdEhnNy83OSs0WFh1M2Z2Um5oNHVGemQ0Y09IRVJZV0pwUkhqeDZOTzNmdUtMMWVFK3ArZVRFMU5ZV3BxYW5HWTJuVGw0aUlpSWlJaUlqb2JYTC8vbjFjdkhoUmFWdm56cDFoYVdtSnUzZnZZdW5TcFJnNWNxUldRWjdCZ3dkanhJZ1JjdmVScmw2OWl2SGp4K1BubjMrR2o0OVBxZGRQUkdVck96c2I0OGFOUSszYXRURjE2bFFoU0h2Ky9IbThldlZLNDNHNmRldW1VSGZuemgzczI3Y1BvYUdocFFwT1Y4WFByZDI3ZDJQVnFsVnlSMldXQlpsTWh2RHdjRHg5K2hRUkVSR3dzTERRK05yRml4ZVhLQU5wMFh2NUR4NDh3SUlGQ3pCNThtVFVyRmtUZCs3Y1FWUlVGRWFQSGcyWlRJWnZ2LzBXZGVyVXdhaFJvd0RrYnhaemQzZlhhSzZ1WGJ0cXRUWkhSMGY4OWRkZldsMVQzVEE0VFVSVnhxWk5tL0Rnd1FPaFhEUTQvZmp4WStGMVVsS1NRbDNSWDF6NjlPbURwS1FreE1iRzR0S2xTd0R5bng0cmV2NXpkbmEyTUY1aFJaL2FTMDlQUisvZXZiVjRSNG9LLzZEVE5saE9SRVJFUkVSRVJGUVZYYjkrSFgvODhZZlN0bWJObXNIUzBoSW5UcHlBU0NSQ2h3NGRpaDN2K1BIajBOSFJVYm1EYisvZXZYQjBkSVMzdDNlcDFrMUU1Y1BJeUFnaElTRUlEdy9IbURGakVCWVdCa2RIUjJ6ZXZGa2hTNlk2eW9MVEJRRnBWWUZwbVV3R3FWU3Fja3hkWFYwQVZlOXpTeXFWWXNlT0hXalhyaDNzN2UyMXVqWWpJd01uVHB4UTI4ZkR3d08zYjkvR29rV0w0T3ZycTdhdnN2OWZKazJhcE5GYURodzRvUFMvQVZ0Yld5UWtKR0Q2OU9uNDlkZGY1ZHEyYk5tQ3MyZlBvbjM3OWdDQUZ5OWVJQ2twQ1Y1ZVhock5DUURMbHkrSGs1TlRzZjFpWTJPeFpNa1NqY2V0cmhpY0pxSXFZL255NVFEeVUyNnNXYk5Hb1gzWXNHRWExUlhvM0xrekFDQWxKVVVJVG9lR2hzb0Z3QUZnKy9idDJMNTl1MUF1U1BWUjlCY1lVMU5UckZxMUNnQ1FuSnlNR2pWcUtNeTVkZXRXUkVkSFk4bVNKVEF3TUZCb2wwZ2t3aTg0UkVSRVJFUkVSRVRWU2VFSDllUGk0akIyN0ZnQStjR2lmZnYyd2RiV0ZpZFBubFI1ZmNlT0hXRnBhWW5vNkdnWUdob3FEZktrcGFYaHlKRWphTjY4dWRxTkFYWHExRUdEQmcxSzhXNklxRFM2ZGV1R0dqVnFZTWFNR1pnOGVUSldybHlKMmJObnkvVTVkT2dRWnMrZWpULysrRVB0em1TWlRJYU1qQXdBZ0Znc0JnQ2hYRUJQVHc5R1JrWll1WElsTm03Y3FIS3NvcDhiYitMbmxsZ3N4czZkTytYYW5qOS9qdmo0ZVBqNCtHRHIxcTBxeHlpc1hidDJzTE96UTFKU0V1Yk9uYXZSTlljUEg4Ymh3NGZWOWxFV25DNjRWMStjVzdkdUtRMU9tNW1aWWVMRWlmanh4eC9sTnF5SnhXSkVSa2Jpd3c4L1JQZnUzUUhrUHdnQVFLc1U1T1BHamROb3A3MUVJb0cxdGJYRzQxWlhERTRUMFZ0RDI3VGV5b3dZTVFMcDZlbENPU3dzREsxYnQwWkFRSUJROStMRkN3RDV2MkFVSmhLSjRPVGtoTHQzNzJMeTVNa0lEZzVHU0VnSTlQVCsrNmd0U0dseTVjb1ZoVjNXMGRIUjJMcDFLeFlzV0tCVjZoTWlJdEpPUkVTRThEb2tKS1FTVjBKRTlPYmpaeVlSRVZXMGUvZnV3YzdPVHE3dTVNbVRpSStQQndBc1dyUkk1YldOR3plR3BhVWxuajkvanBZdFd3cjNlSEp5Y3BDZW5nNGpJeU5FUjBkRExCYmo1TW1UYWdORy9mcjFZM0NhcUpLMWJOa1NQLzc0SXd3TkRlWHVzUmE0ZWZNbTlQVDBVS2RPSGJYalpHUmtLTnlMTFZyMjh2S1NDOEIrOXRsbmN1Mm5UcDBTTmpnVjlhWjlibVZrWktqYzFiMW56eDZWMXhkVnQyNWQyTm5ad2NuSlNTRW8vdXpaTTRTSGgyUEFnQUZvM3J5NXdyVkxsaXpCTysrOGc4REF3QW81MnhzQW1qWnRpalZyMXNEUTBGQkl1VzVvYUlqZmZ2dE5icmY0MGFOSEFlU25UMWRHMlFNQWl4WXQwbWpuOU9uVHAxVis3ZWsvREU0VEVSWFNva1VMdVhKWVdCanExS2tqRjV6ZXZIa3pBQ0EzTjFmcEdBNE9EdkQxOWNYNjlldHg4ZUpGVEowNkZUVnIxcFRyRXhFUmdYYnQyc0hXMWhicDZlbFl1SEFoRGg4K0RDc3JLeng1OGdTTkdqVXE0M2RHUkVSRVJFUkVSUFRtR3pWcUZNYU5HNGU2ZGVzQ3lOOGNzRzdkT3RTcVZRdXJWNjlXT0dZTkFFNmNPSUh2di84ZXVycTZ5TTdPeHZQbno3RnQyelpzMjdZTkFMQjY5V3FzWHIwYTQ4ZVB4NVl0Vy9EaGh4OWkrUERoNk4rL1A0S0RnL0hSUngvaGl5KytnS3VySzhhUEg0OVBQdmtFSmlZbUZmcStpZWcvT1RrNXlNbkpnWm1abVpCNldTd1dLOXlQUFhueUpOemQzWVgreXBpWm1jSEl5QWhqeG93QmtMOXI5c3FWS3hnOWVyVFFaOE9HRFFyWkxJT0RnK1hLQ1FrSktvUFRiOXJubHJXMXRWeUE5Zno1ODVnMGFSSm16NTR0cE53dS9EVXVDV3RyYTJSbVptTEdqQmxZc0dBQlhGMWRoYmJUcDA5ank1WXRGUnFZVm5VdWRPRjZmMzkvOU92WER6ZHYzc1QvL3ZjL3RHblRSbWliTkdrUzdPM3RNWDc4ZUtYanFNdlFXcFNqbzZQR2Zhc3JCcWVKNlAvWXUrL3dLS3UwaitQZm1VbnZDUW1SUUNCWmlLSklrYVlVa1NhaUZDc3E0cXF2QzdZVkZSYUZCU211TkJkRVVKZWlMcklxc3FBWWxpSUtnaUM5aW1JRTZSQ0tvYVMzU1NZejd4OWpCaVl6S1pRVXlPOXpYVnliNTV6em5ITW1HY015OTNQZjU1cmg3aStnNHY1U3VodytQajRBNU9Ua0VCb2E2dElmRUJEQW1ERmpXTGh3SVI5KytDRWpSb3pnd3c4L2RQcUwyR2F6OGVhYmI5S3ZYeittVHAzS21UTm42Tml4SXdNSERsVFd0SWlJaUlpSWlJaklIMWF1WE1uKy9mdDUrZVdYT1hqd0lIdjI3S0ZyMTY1T3dlT0NnZ0lBakVZakNRa0oyR3cyWnN5WVFWaFlHSTg4OGdpUFAvNDR2WHIxSWo0K25weWNIQjU2NkNITVpqT3BxYW5FeHNaaU1wazRkKzRjdDk1NnF5TlE1T3ZyVzFrdldhVGFteng1TWdrSkNRd2ZQcHhHalJvQjhOWmJiN0Z1M1RxWHNVbEpTUzVaMEJkYXVYSWxIaDRlM0h2dnZRQ2NPSEdDUFh2Mk9LN0JYdEh5U2g2MVdOVitiMzMyMldmRXhjVTVuUVg5eVNlZk1IOFFxTm9UQUFBZ0FFbEVRVlQrL0JMTGhCZFZ0RngzNTg2ZFdiQmdBVC8vL0xQanFFeXIxY3IwNmRPSmlJaWdjZVBHVHZkY2YvMzExSzVkMiszY3hUMWNVRlJ4NTRFWEhyY0o5dS8vdkhuekFKZzRjYUlqYTlyWDE1ZDMzbmtIc0ZjNHZUQVRPaTB0aldiTm1ybk5qdTdkdXplUFBmYVkyMk04aXpwNjlHaXA1M09MZ3RNaWNnMjU4QytnSDM3NGdUbHo1amkxYmRteWhWbXpabDMyT29YQjQvVDBkS0tpb2poNThxVGJwNkVlZlBCQjZ0ZXZUMzUrUG9jUEgzYVVFZ0VZT0hBZ0V5ZE9aTVNJRVlTRmhURm16QmluSjdWRVJFUkVSRVJFUk1RZXNMamhoaHZvM3IwN00yZk9aT1hLbFk1elF3c1ZCaXVNUmlOYnRteWhaczJhVHVmUCt2bjVZVGFiaVkrUHAzZnYzdFNvVWNPUkFYbjk5ZGRqTnB0SlNVbHhmTDZUazVPanpHbVJTdlRBQXcvdzAwOC9NV1RJRUo1OTlsbnV1KzgrK3ZidDZ6aXIyR0t4OFBiYmIrUHA2Y25nd1lOSlQwOW55cFFwTkduU3hDWGp1YWk4dkR3OFBUMmQycXhXcTl2czVrdFZsWDV2N2RxMWkxOSsrWVhSbzBkZjl1c3E3c2pNNHNxV0Z6MGovTVVYWHl3Mk9OMmpSNC9MMmx0MGREUm1zNWtQUHZpQXBVdVgwcWhSSXhJU0VoZzdkaXp0MnJWajRNQ0I3Tml4ZzYxYnR3TG5qKzRFZTJEYWJEWTd2cGNuVDU1MEtmbTllUEhpaTlwUDRmRklRVUZCTEZ5NDhISmUyalZKd1drUnVXWmMrRlJUV0ZnWUFCRVJFZGhzTnJ5OXZjbkl5QUJ3ZXo1Skladk54dEdqUjRtSmlTbDJUSTBhTlFBNGUvWXNBTU9IRDZkbHk1YU8wakNGc3JPek9YNzhPTjkrK3kxNzkrN0Z6OC9QOFVSZWx5NWRTRXhNWk83Y3VmajYranFkZVNFaUlpSWlJaUlpSW5ZOWUvWjBsTXJkc21VTGJkdTJ4Y3ZMeTJsTVlaREhaREt4YTljdXArekFRaUVoSWZUcDA0Y0hIM3dRZ0I5Ly9KRmF0V29SRmhiR3dZTUhzZGxzUkVkSFk3RllzRmdzeXB3V3FVUU5HemJrL2ZmZlovanc0VXlmUHAyR0RSdlNzR0ZENHVMaXNObHNUSjQ4bWN6TVRFYU1HTUZ0dDkwRzJBT0tjK2ZPcFhQbnppNkI0QXVaeldhM3YwTksrc3o0WWxXbDMxdHo1c3doTmpiMmlpVkcvZVV2ZitIUlJ4OTFYQ2NrSkpDYW11cVkzMncyODkvLy9wZEhIMzBVYjI5dndCNDQ3OTI3dDl2NW9xT2p1ZVdXVzdqNzdydkx0UDZlUFhzY1dkb1gycjU5TysrOTl4NW56NTVseElnUkpDVWxrWkNRd09qUm94a3paZ3dIRGh5Z1ljT0doSVdGVWFOR0RRNGVQT2k0OS9EaHd3RFVxMWNQZ0ZxMWFoRWZIMSttL1pUbVNqNzBjQzFSY0ZwRXJpcG1zNW1kTzNjNnZpNzhDNjQ0TzNmdWRIb3E3T2FiYjNaNU1xNVFSa1lHLy96blA4bkt5bUxLbENuRnpsa1lCRDl5NUFqdDI3Y25NelBUTVdkQlFRRTdkKzVrNWNxVmJOeTRFYlBaVEVSRUJJOC8vampkdTNmbjY2Ky9kc3p6MUZOUDRlM3R6Y2NmZjh5TEw3N0kzWGZmemFPUFBzcDExMTFYdG0rR2lJaGNraWVlZUtLeXR5QWljdFhRNzB3UkVhbElOcHNOd0cxNTNVT0hEdkg3NzcvejBrc3ZrWkNRd0twVnEzanBwWmVBOCtWeFRTWVQvL3puUDBsTlRYVzUvK3paczNUcTFNbHh2dXI2OWV1NTlkWmJBZGkzYng5R281R1ltQmh5Y25JQThQZjN2L0l2VUVUS0xDSWlnbmZlZVllZE8zZlNzR0ZEQVBMejgzbjc3YmRadFdvVkR6LzhNTGZkZGh0SlNVbUVoNGZ6eEJOUGNPellNZDUrKzIyT0h6L09FMDg4NFJJUUJzak56WFVjMjFqSVlyRmNjbkM2S3YvZTJyMTdOd2tKQ2R4eHh4MHNXN2JNcWE4d09MdDA2VkszcjZ0bno1Nmx2dmJObXpjemR1eFlhdFdxUlpzMmJUQWFqZnowMDAvTW5UdVhkZXZXOGZycnI1ZVlCQWJRcTFjdmV2WHFWZXBhaFRwMTZ1VFN0bXJWS2laT25FaFVWQlJUcDA0bExpNk9MNzc0QW9CbXpacnh6anZ2TUhIaVJQcjA2Y1A5OTkvUDBxVkxXYjE2TlRhYkRZUEJ3UDc5K3dHSWk0c0R3R0F3T0w3bmlZbUpGM1hlZEtHTEtaZGVIU2s0TFNKWERiUFp6T3V2djg2QkF3Y0lEdzluM0xoeERCMDZsQ1pObXZEcXE2ODZqWTJKaWVIKysrK25jZVBHREJvMENJdkZncCtmSDIzYnRuV1pOemMzRjRCbm4zMlc1T1RrVWorQUN3b0tJaW9xaW0zYnR0RzNiMS9TMDlNSkRRM2wrUEhqdlBMS0s2U2xwZUhoNGNGdHQ5M0dQZmZjUTh1V0xSM25UUmYrbjVWQ2ZmdjI1Y1liYjJUS2xDa3NXN2FNcjcvK211Yk5tOU8yYlZ0NjlPaHhSYzg2RVJFUnU4TFNTbVZSbHFCTVdlYlRQSnBIODJpZXEzR2VKNTU0d3FsUGdXb1JFU2x2aGNFYWQ0a0ZhOWFzSVNRa2hPYk5tN04xNjFhV0xGbENyMTY5aUkyTmRjcEFEQWtKY1p3TG1wYVdCc0Q4K2ZQNTRJTVBlUExKSjNuODhjZlpzV01IeDQ0ZGMzeWU5UFBQUHhNYkc0dVBqNC9qbnFMQkt4R3BlQUVCQVhUbzBBR0FZOGVPTVhIaVJQYnYzODlERHozRWdBRUQrUDc3N3hrL2Zqei8rYzkvaUlxS1l2anc0Yno5OXR2TW56K2Z0V3ZYOHNnamo5QzVjMmVuY3RjcEtTa3Vad2NYRkJSYzh1ZXdWZm4zVmtwS0NnQnIxNjVsN2RxMWJ2Yy9iZG8wdCsybEJhZS8rT0lMUHZyb0l4bzNic3pvMGFNZEdjS3RXN2RtOHVUSlRKZ3dnUmRmZkpGWFhubkZiZGIyb1VPSE9IRGdRTEh6RjVad0w4dTR6cDA3azVtWlNmZnUzZkgyOW1iR2pCbWtwYVd4WXNVS0FHSmpZNWs1YzZiak0vcEdqUnF4YU5FaTl1N2R5NDAzM3NpMmJkdUlpSWdnTWpLeTJIVysrZVlicCt1MWE5Y3lZY0lFbGl4WjR2U3pUMHhNWk1DQUFjWE9JM1lLVG92SVZXUDA2Tkg4OU5OUHZQSEdHNFNHaGpKMDZGQ2VmUEpKMnJWclIzUjBOTjk4OHcwbWt3bVR5WVNIaHdkTm16WmwxNjVkK1ByNmtwK2ZUMTVlSHQ5OTl4MTVlWG0wYk5tU21KZ1lMQllMTzNic2NLd3haY29VYnJycHBsTDNjdnZ0dHpOLy9ueW1USm1DeldZalBEeWMyclZyRXhNVFE4dVdMYm5ycnJzSURRMTFuUDBSRkJSRVhsNGVQLy84czB1MmQ3Tm16Wmc5ZXpaTGx5NWw0Y0tGN05peEEzOS8vMkpMbllpSWlJaUlpSWlJWElzS3MvK0tucHRxczlsWXZYbzFuVHQzeG1ReTBieDVjN3k4dk5pNGNTT3hzYkdPNEpDSGh3ZFpXVmxzM0xpUk5XdldPRDd6OGZmM3AyL2Z2blR0MmhXTHhjS3NXYk5vMnJRcERSczJ4R0t4c0dYTEZ1NjY2eTRBc3JLeUhQZUlTT1ZhdVhJbE5Xdld4R2F6TVh6NGNFd21FME9HREhIODkxcVVoNGNIUTRjT0pUWTJsbm56NWpGejVremk0dUs0NFlZYkhHT1NrcEpjUHYvTnk4dTc1TXpwcXZ4N3EwT0hEc1ZtOEg3MDBVZk1uei8vb2pOOE16TXplZU9OTjFpL2ZqMmRPbldpYjkrK3BLYW1PbVYraDRhR09rcXl2L1hXVy96MXIzOTFtV2ZUcGszTW1UT24ySFVLZzlObEdaZWRuVTN6NXMwNWZmbzBPVGs1TEZ1MmpKWXRXM0w4K0hHbnNZVVZVVnUwYUlISlpHTHQyclhVcVZPSDNidDNsMWdLSG5DVVZpOWtzVmdBbkVxY2cydHltcmluNExTSVhEVnExcXhKLy83OWFkT21EUUN6WnMzaXYvLzlMOXUzYitlYmI3NXhQRzFXR29QQjRIamlManM3RzRQQndBMDMzTUQ0OGVNSkNnb3EweHg5K3ZSaDVjcVZqcWV2NHVMaU1CZ01USjQ4MlduY3VYUG5lUExKSjUzYUN0ZStrSWVIQi9mZGR4LzMzbnN2UC8zMEUzWHIxaTNUUGtSRVJFUkVSRVJFcmhXRldYNmhvYUZPN1pzM2J5WXBLY2tSaVBIMjlxWkpreVpzM3J5WmZ2MzZPWUlFSnBPSmFkT204ZjMzMytQdjc4L2RkOS9OMHFWTDZkbXpweU93TUgzNmRCSVRFM24vL2ZjZGMyZGtaRGd5K3dxRFBFVURUU0pTOGViTm00ZkpaR0xXckZrODhNQUQzSFBQUGF4WXNZSTMzM3lUMTE5LzNURXVNek9UZWZQbTBhdFhMMmJQbnMyK2ZmdVlQWHMyeDQ0ZGN3cE1aMlptY3Zic1djZlp3b1h5OC9PTFBRcXlOTlh0OTViQllDQWxKWVZYWDMyVnZMdzhubm5tbVdMSGpodzVrcU5IajlLaFF3Zis5YTkvdVIxVE5EZytkKzVjdDhIb2tzWnQyTENCU1pNbU9mVnYyTENCRFJzMnVKMGpNRENRVnExYThlMjMzK0xqNDRQRlluRmJMdnhDaXhZdGNyb3V6TnBmc0dDQlUvbjRTeTBEWHQwb09DMGlWNDFubm5uR2NkWUR3SFhYWGNjcnI3eml1TFpZTE9UbjV6ditXQ3dXREFhRDQ0L1JhTVJnTUdBeW1SeEI2S0NnSUNaUG51elVkcUc0dURnaUlpSmMyb09EZzVrMGFSSWZmdmdodFdyVmNqeDFWZFIxMTExSDM3NTlIVS9DUlVaR0Z2dGtIOWovY20vV3JGblp2aUVpSW5KSnJuUloyaXMxbithNWl1YXhXbmppcmlaZ0xYQnVqN2dKUEh4ZGhtZWRocjNPLzQ0bHBpUFV1TDZLdlM3Tm8zbktjUTBSRVpHU2hJU0VFQmNYNThoeXExV3JGbGxaV2R4KysrMWtabWJ5N3J2dllqS1plUC85OThuS3lpSWpJNE9VbEJRS0NncElUMDhuUHo4ZnNKZlZiZCsrUGExYXRhSkRodzU0ZTNzN25hZjYxVmRmRVI4Zno5TlBQMDM5K3ZXeFdxMTgrdW1uMUt0WGowYU5HZ0dRa1pFQktEZ3RVdGt5TXpNNWZ2dzR2WHIxd21nMDByOS9mL0x6ODFtNmRDbE5talJ4bEdnR2UzQjV6cHc1QkFVRjBiVnJWNVlzV2NLNmRldGNLbFArOHNzdkFGeC8vZlZPN1hsNWVSY2RuSzZ1djdmOC9mMlpPblVxY1A2ODZxS0I0K1RrWkI1NTVCRk1KaE4vL3ZPZkhkbmw1YVZidDI1MDY5YU5yVnUzTW1MRUNFYU9IT21VSURaeDRrUk9uRGpoZE05OTk5M0g1czJiK2Z6eno0bUppYUZKa3lZbHJsSDQrWDZod2d4cHE5WHExRmQwbkxpbjRMU0lYRFV1REV5NzQrSGhnWWVIQjc2K3JoOEtseVFzTEt6WXZ1blRweGZiVjdkdVhkNTg4ODBTNXpZYWpYcFNTa1JFNUZxVGVjbzFNTzBYNFRZd0RaQjF4clhOdjJZNTdFdEVSRVRrS3RXK2ZYdmF0Mi9QekprejhmTHlZdXpZc1F3Yk5veFJvMGFSbloxTmJtNHVrWkdSZUhoNEVCc2JTMUJRRUFVRkJTeGV2Smp0MjdlVGw1Y0gySU04N2lyV0FlemZ2NThaTTJiUXFWTW5SeG5XTDc3NGdrT0hEakZ5NUVoSG9Dc2pJd09Ed2FDeTNpS1ZMQ0VoQVp2TnhzMDMzK3hvKys2NzcwaExTK09oaHg1eUdoc2FHa3JqeG8xWnRXb1ZVNlpNb1gzNzluejg4Y2QwN3R6WjZUUGxUWnMyWVRLWmFOeTRzYVBOWXJGZ3NWaWNzbC9Mb2lyLzNob3dZQUJIamh3cDArdTQ4ODQ3Uyt5LzJMTGZsU1V2TDQrcFU2Y1NFQkJBY0hDd28zM3IxcTJzWHIyYThlUEhPNDF2MGFJRmtaR1JKQ1VsY2UrOTk1WTZmM0ZsdjN2MTZuVjVHNittRkp3V0VaRkxZdFg1R1NJaVVoMVpjbDJqelFZVEJFWVZlMHZXNzg3WEppL3dDWFkvVmtSRVJLUzZ5czdPWnNXS0ZiUnExWXBmZnZtRnYvM3RiMHllUEptSWlBaSsvUEpMVENhVDAzaUx4VUo0ZURnTkd6YmsyTEZqR0kxR2pFWmpzZlBIeGNVeGJOZ3dPbmJzaU1GZ1lPZk9uWHo4OGNlMGJ0M2FLVENVbXBxS3I2K3ZVMWFtaUZTODNidDNBemdDeWJtNXVjeVpNNGNXTFZxNG5Ca04wSzVkTzJiTW1FRnljakpQUGZVVUF3WU00UFBQUDNlVW5jN0p5ZUdISDM2Z1JZc1dUZytmNU9ibUFyZ0VwemR2M3V4MGZlclVLWmMxcStydnJVY2ZmWlMwdExSaTV5MThmVC8rK0NQUFAvOThpZVBLSWpFeDBlbTZ0TFhMZzVlWEYvLzR4ei80L1BQUGVmWFZWNG1MaTZOTGx5NTg4c2tuZE8vZW5aWXRXenFObnp0M0xrbEpTUUFzV0xDQTl1M2JFeElTNGpTbW9LQ0FxS2dvdnZubUc1ZjExcTVkeTRRSkUxaXlaSW5iclB2Q0RPcWk3d0d4VTNCYVJFUXV5ZUhrYk1mWEVmNFg5MlNoaUlqSVZTdjlPRkRrQWEzQVdtQXMvcDlXbVVXQzAvNlJnRDdyRkJFUkVYRXlhOVlzekdZenp6MzNITm5aMlF3Wk1vUWhRNGJ3OXR0dkV4NGU3akxldzhPRHZuMzdBbkR3NEVFQ0F3TkxYYU5MbHk2QVBlZzFac3dZd3NMQ0dESmtpTk9ZaElRRWF0WlVtUnVSeXJaejUwNGlJeU1kLy8ydlg3K2UxTlJVK3ZmdjczWjh5NVl0c2Rsc2JOeTRrWjQ5ZTlLeFkwZU9IeitPeldiRFlEQ3dlUEZpTWpNenVlZWVlNXp1KysyMzN3QmNBcE1qUjQ0c2RZOVY5ZmRXNFQwbFNVNU81c2NmZitTQkJ4NG9kV3hwU3FzY2FyVmFBZHcrOUZPWVFWN29jc3BpTjJqUWdGR2pSckYzNzE2R0R4L09qQmt6TUJnTTNIVFRUVml0VnNlREFQUG16V1BPbkRuRXhjWFJyVnMzL3ZXdmYvRzN2LzJOQ1JNbU9MNlBPVGs1TG1YaDNTa3RjL3BxeVR5dmFBcE9pNGpJUlR1UmxzdnhOUHRUaGY1ZUp2NFVwbk9ZUkVTa0dqQ25nN25JRStBbWIvQXIvc1BMdkV6SXkzSnVDN2l1SFBZbUlpSWljaFdiTjI4ZVgzLzlOUU1HRE9DNjYrei9aMm5zMkxHODl0cHIvUDN2ZjJmbXpKbVlUQ1l5TXpOWnQyNGR3Y0hCK1ByNllyVmEyYmx6SjVzM2I2WlRwMDVsV3F1dzdLK1Bqdy9qeG8xajJiSmxwS2VuNCsvdno3Rmp4OWkwYVJPUFAvNTRlYjVjRVNsRldsb2FCdzRjb0hQbnpvNjJybDI3MHJScFU2eFdLNmRPbmNKb05MSng0MGJBbmpVYkhoN09zODgrUzRzV0xRQjQ3YlhYOFBDd2g4Qk9uVHJGM0xsemlZMk5wVzNidGt5ZlBwMzgvSHdNQmdQcjE2L0hZREM0bkRuOCtlZWZ1MXhmZUJhMGZtK2RWMUlBMW1henNXblRKZ0I4Zkh4YytudjA2RkdtTlVvclB3NlFsSlRFeXBVcldiSmtDVGs1T1R6MDBFUHMzNytmdDk5K213MGJOakJ5NUVqZWZmZGR2djMyVzJKaVloZzNiaHlob2FGa1pXVXhaODRjWG5qaEJRWU5Ha1NiTm0wQVdMeDRjYkZyclZ1M2prbVRKckZ3NGNJU3p5dlB5Y201NkdOSXF3TUZwMFZFNUtJTlh2cXI0K3NIYnE2RnI2ZktrNGlJeUxYT0J1bUpyczFCZGFDRWtvOUZzNlpCd1drUkVSR1JDMjNldkpuWnMyZHo1NTEzOHZERER6dmFiN3JwSmw1Ly9YWDgvZjBkWlZHOXZiMlpObTJhUzJaZGd3WU5HREJnUUtsckZSUVVzSERoUWtKQ1FoZzNiaHd4TVRFc1dyU0k1Y3VYWTdQWjhQSHhvWHYzN283TVJoR3BITnUyYlhNNWJ4cHdsTXVlTld1V282MVJvMGFPTE9VTHo2SXVERXdEL1BEREQrVG01akp3NEVBTUJnT25UNTltdzRZTkFQajUrZEcvZjM5aVltSmMxcnJRaFlGVi9kNnl1K2VlZStqV3JadmJ2bUhEaHJGejUwNXNmeHdONmVQand5MjMzT0l5N3NNUFAzUzZYclpzR1lzV0xYSVpOM3YyYktmckpVdVdFQjhmRDloL3ZwOTk5aG1IRHgvR3c4T0RqaDA3MHE5ZlArclVxUVBZQThsR281SG5uMytlWThlTzBiUnBVMGFQSHUzSVhPL1hyeCtCZ1lGTW56NmRTWk1tTVhEZ1FDWk9uRmltNzhHRER6NVk2aGhsVDd0U2NGcEVSTXJzUkZvdWc1Zit5b0tmVHdMZ2FUSXdxbXRjSmU5S1JFU2tBbVFtMmMrYnZwQlhJUGlFdUI5ZmVGdVI0TFRCQ1A0UjdzZUtpSWlJVkVlMzNYWWJnd2NQcG52MzdtNzdMdVRwNmNuczJiUEp6YzBsUHo4Zm04MUdVRkFRVVZGUlpWckxaREl4Y3VSSS9QejhDQTRPQm1EUW9FRU1HalRJcWVTcmlGU3V6cDA3VTdObVRXclhydTNTMTdGalIyclVxSUhWYWlVd01OQnR3TE9vaHg5K21Pam9hTWY1MVdQR2pBRncrOTk5Ly83OTNaWU9mL2JaWjNuMjJXZUI2dnQ3NjVaYmJpRXlNdEp4YlRRYVhjN3FMblQvL2ZmVHFGRWpyRllyUGo0K3RHblR4aW5nSHhNVFE4ZU9IVjBlQ21qV3JCbXBxYWt1NDZLam81M0dOVzNhbEpTVUZNRCtVRUI0ZURqMzNITVBuVHAxY255ZkN0MSsrKzBBbkR4NWtveU1ESjU0NGdtbmh4Y0FldmZ1VFZ4Y0hNbkp5YlJyMTY1TXBkSGwwaGxzaFk4dGlFaTFWbWY4ZDV4SU8vK0JhNGh2OGFVb0xrZE9mZ0VGVnZ1dm5iandBR29HNkt6aXE0SFZadU53Y3JhamxIZWhqL3MwNWFtVzBjWGNKU0lpY28ydzVNTFpYNkhvUDUzQ2J3TFBrc3R6L2ZvbDVDU2Z2L2F2Q1Ezdks0Yzlpb2lJaUJSUnNHY1lobU1mMlMrTUpveDNKbFh1aHFSY1dMZjFobVI3YVdORHEvOWhDR3RYeVRzU0VaSHF4T0R1TVBGU0tITmFxb1NUSjA5eTVzd1ptalp0V201cjdOeTVreU5IanZEQUF3OWMxSDFuejU1MWxBVzVsbVhsT1pjVlNjM0pML2MxOTV6T1lNL3BjbDlHeW9HbnljQ0hEemJseVJaMUtuc3JJaUlpNVMvdHFHdGcycjltcVlIcGdqem53RFNvcExlSWlJaUlpSWlJVkc4S1RrdVZzR2pSSXVMajQ4dTE5djZhTld0WXZuejVSUVduMTY5Zno3aHg0eGcwYUpEajdJUzh2RHhPbmp4SlRrNE8yZG5aWkdkbms1bVpTVlpXRnVucDZZNC9LU2twSkNjbjA3SmxTd1lPSEZoZUwwdWtRdmw3bVhqZzVscU02aHBIZ3hyK2xiMGRFUkdSOHBkOUZ2SXluZHRNWGhEb1dsNnVxRXczeVVrS1RvdUlpSWlJaUloSWRhYmd0RlJaZDk1NVo1bkhqaDgvbmxhdFdwR2ZuNC9GWW5FN3BxREFuaG1jazVOVDdEeSt2czdaTDgyYU5hTmV2WHBNbmp3WnE5Vks5KzdkeWNuSlljQ0FBY1hlSHhFUlFWQlFFTUhCd2NURXhGQzNidDB5djQ3S1ZMK0dQenVPMjg5eWVMSkZOTTFxQjVYTE9pZlNjc214Mkg4V3Q5Y0xKVExRcDF6V2tTc3Z3dCtMUDRYNTRldHBxdXl0aUlpSVZJeUNmRWcvN3RvZVhOZCtlSFFwaXA0M0RRcE9pNGlJaUlpSWlFajFwdUMwVkZsUFBmV1UyL1lmZnZpQlE0Y09PZlhYcVdNdkxUeDE2bFJXckZoUjRyeTllL2N1dG0vWnNtVjRlWjAvQXprZ0lJQzMzbnFMbDE5K21TbFRwdUR0N1UyblRwMllOR2tTM3Q3ZStQdjc0K2ZuaDcrL1A3MTc5Nlo3OSs2ODhNSUxaWCtSVlVpQTEvbUE0MU10NjlEeFR6VXFjVGNpSWlJaVZVRDZNYkE1SDMyQ2J5aDRCNWZwOXF3aXdXbWZFUERRYzNraUlpSWlJaUlpVW8wcE9DMlY1b2NmZmlBeE1SR0EzMzc3RFlDNWMrYzYrdnYxNitmMnZzVEVSQTRkT2xSc1A4RExMNy9zMHZiZGQ5K1JrSkRndG0vMTZ0WHMzcjNiN1Z6QndjR01HemVPZi8vNzM0NHpzWnMxYTFiczJpSWlJaUp5RGNoTnRmKzVrTkVFUWRGbHV0MW1oYXpUem0zS21oWVJFWkZLWXkzQWxyeWhzbmRSUGVRZXdacjBSL0tNMFF1OHlqa0JKSG1qNDB0RDN1a1NCb3FVSXZjazVKN0FaczJyN0oySVZIdUdzSGFWdllWeXBlQzBWSnBWcTFheGNlTkdwN1k1YytZNHZpNHArRnlhbmoxN3VyVHQyN2VQaElRRXQzMEhEeDRzTmpnTlVMdDJiVWFOR25YSit4RVJFUkdScTRpMUFOS091YllIMWdHalo1bW15RDVqbitaQ0FaRlhZRzhpSWlJaWw4aTI3ZDdLM2tLMVlBTU1sYlMyTldVTHB1dnVyNlRWNWFwa3MyQTdNUS9iMFE4Z2MwOWw3MFpFL21DNDYyeGxiNkZjS1RndGxlYU5OOTV3ZkQxOStuVGk0K05adVhKbEplNm9iRW82Q3pzK1BwNzQrSGlYOXREUVVCWXNXRkNlMnhJUkVSR1JLeVg5S0Zqem5kdThBc0V2dk94VG5IUnRVK2EwaUlpSWlJaFVHWG5uc1A3NFowamRXdGs3RVpGcVJzRnB1U2J0M0xuVHBlM2N1WFBGOXAwOTYvb1V5bGRmZmNXTUdUTWMxNDg5OWhqLzkzLy94elBQUE9OMnpROCsrSURHalJ2VHBrMGJsejRmSHgwdUtDSWlJbkpWeURrSE9Tbk9iUVlEQk5lOXFHa3lUamhmZS9tWCthaHFFUkVSa1N2Q1lMemc4eWlqQ1VKdXJiek5WQ01HODBuSVBsSjRCUVpqK1M1NFFia2VwNSs1U0Vrc0dWaTMzdzhadjU1dk0zcER3QTNnRVZCNSt4S1Jha0hCYWFtU2NuTnpNUmdNZUh0N1g5TDlRNGNPdmFTK0M5MXl5eTJPODZtblRadm1hTy9UcDQvYjhSOTg4QUVOR2pRb3RsOUVSRVJFcXJnQ002UWx1cllIUklGSDJUL29zMW9nTThtNUxiRDJaZTVOUkVSRTVHTDUxRHIvdGNrZlk2dkZsYmNYS1RmVzFYK0MvSFQ3eFlVL2M1RVMyUGFPT0IrWTlvckFjT040REpHOXdXQ3EzSTJKU0xXZzRMUlVLZXZYcjJmdDJyVnMyclNKaVJNbmN2UE5OMS9TUEo5OTlwbEwyMGNmZmNTYU5XdmM5czJlUFp2VnExYzd0Y1hHeGhJYkd3czRCNmRGUkVSRTVGcGtnOVREWUN0eVVMUlg0RVhYNDg1S2NwMUd3V2tSRVJFUkVha1NzZzloT3pIUC9yWEJBMlBMaFJCNFUrWHVTVVNxRlFXbnBWSmxaMmV6WmNzV2Z2cnBKOEIrRG5Wa1pDUzlldlVpS2lycWt1ZU5qSXgwYWZQMTlTMjJ6OC9QNzZMWHlNdkxjMm16V3EwdTdWNWVYaGM5dDRpSWlJaFVzTXpmSVMvTHVjMW9ncENZaTU0cS9ZUnJXNUNDMHlJaUlpSWlVZ1hZVGkwRWJBQVlhdmRWWUZwRUtweUMwMUpweG80ZHk0WU5HN0JZTEJpTjlyTlgzbjMzWFc2ODhjWkszbG5aOU9qUnc2WHRmLy83SC8vNzMvK2MybGF1WEZsUld4SVJFUkdSUzVHWEJSbW5YTnVENjRIcDRoODB6RGpwZk8wVEFwNFgveXlraUlpSWlJaklsWGZoT2RNaExTdHZIeUpTYlNrNExaWEd5OHVMTysrOGs2NWR1N0orL1hyaTQrT3ZXR0Q2di8vOXIwdmJvVU9IaXUwN2NPREFKYTNUdW5WcjdyampEcmQ5YTlldVpldldyWmMwcjRpSWlJaFVFRnVCdlp6M0g1a0REbjdoNEJONjBkTVY1RUhXR2VjMmxmUVdFUkVSRVpHcXdwWi83dnlGYjkzSzI0aUlWRnNLVGt1bGVlMjExeHhmcjErLy9vck8vZTkvLy91Uyt2THo4eStxREhkc2JDemR1blZ6MjNmczJERUZwMFZFUkVTcXVyUkVLREE3dDNsNFExRDBKVTJYY1JLWE9MZEtlb3VJaUlpSVNOVmtyT3dOaUVnMXBPQzBYSlBjbGRLZU1tVUt5NWN2TDdITTlvb1ZLL2o4ODg4Wk0yWU1NVEV4YnNka1pXWGg0K056cGJZcUlpSWlJcFVsK3l6a25DdlNhSUNRV0RCYzJvYzBSVXQ2WTREQVdwYzBsWWlJaUlpSWlJaklOVWVQeGNnMTVlR0hIK2F0dDk2NjVQdVRrcEk0Y2VKRXNjSG52WHYzOHR4eno1R1NrbkxKYTRpSWlJaElGWkNmQmVuSFhOc0RvOERULzVLblRUL2hmTzBmRGlidlM1NU9SRVJFUkVSRVJPU2Fvc3hwdWVxY09uVUtnOEhndHE5ZXZYclVxMWZQYlovSlpBTEFiRGJqN2UzK0U4S0VoQVFDQXdPNTdycnJIRzFtczczTTR3OC8vTUQ4K2ZPSmpvNTJsUDVPVDAvbnlKRWpidWRLVDA4djArc1JFUkVSa1FwbXpZZVVnMkFyVW4vYkt4QUNJaTk1MnZ4c3lDM3lES1BPbXhZUkVSRVJFUkVST1UvQmFhazBoVUhtR2pWcWNQTGtTVWZ3K0VKbXM1bisvZnZqNStlSGo0OFBHUmtaSkNZbVVydjJ4WC9LVjc5K2ZRRGVlT01OR2pWcTVOUm5zOWs0ZHV3WU8zYnNvR3ZYcms1OUd6WnNBT0RFaVJNOCtPQ0RQUDMwMDNoNmVnS3dmUGx5bGk5ZmZ0RjdFUkVSRVpIS1lvT1VRMUNRNzl4czhvVFFXTUQ5UTVCbDRWTFNHd1duUlVSRVJFUkVSRVF1cE9DMFZKcjkrL2Z6NXB0dk9xNGJOMjdzTXFZd3cvblFvVU1BR0F3R29xS2llT1dWVnk1NnZlN2R1N052M3o3V3JsM0x0bTNiM0s3VnVuVnJubnZ1T2FmMjRPQmdnb0tDR0RwMEtLMWJ0M2JxNjlLbEN6MTc5blM3M3RLbFMxbTFhdFZGNzFORVJFUkV5bEg2Y2NqTGRHNHpHQ0MwUGhnOUwzdHFwMmxObDVXSUxTSWlJaUlpSWlKeXpWRndXaXJORFRmY3dHT1BQWWJWYWlVZ0lJQzc3cnJMN2JoUFAvMFVtODJHeldiRGFMejBZOUk5UER3WVBIZ3dnd2NQdnFqN1dyUm93U2VmZklLL3YvUFpnOTI2ZGVQV1cyL2w1cHR2ZG50ZmNuS3kyMnh3RVJFUkVha2tPZWNnNjdScmUxRGR5enBuR2dBYnBDVTZOd1ZFZ2xILzRoSVJFUkVSRVJFUmNkQkhKVkpwSWlNaitiLy8rNzh5alRVWURNV2VNMTBSaWdhbUFWNTk5ZFVTNytuUW9RTWRPblFvcnkySmlJaUl5TVhJejRhMG82N3RmaEhnRjM3WjAyZWRBVXVPYzF0dzNjdWVWa1JFUkVSRVJFVGttbkxwYWFnaUlpSWlJaUpYQTZzRlVnNkN6ZWJjN2hVQVFkRlhaSW0wWTY1dENrNkxpSWlJaUlpSWlEaFRjRnBFUkVSRVJLNWROcXM5TUYyUTU5eHU5SVRRUDluUG03NENpZ2FudllQQUorU0tUQzBpSWlJaUlpSWljczFRY0ZwRVJFUkVSSzVkcVVjZ0w3TklvOEVlbURaNlhwRWw4ck1oKzZ4em03S21SVVJFUkVSRVJFUmNLVGd0SXJ2YzhaVUFBQ0FBU1VSQlZDSWlJaUxYcHZSRXlFMXhiUStPdHBmMHZrSlUwbHRFUkVSRVJFUkVwR3dVbkJZUkVSRVJrV3RQVmhKa25YWnQ5NHV3LzdtQ2lnYW5qUjRRVU91S0xpRWlJaUlpSWlJaWNrM3dxT3dOeU5YdGxTVUo3RHFaWHRuYmtDdGc3YUZ6bGIwRkVSRVJrU3NqSnhuU2o3dTIrNFRZczZhdklGdUI2MUpCZGNCb3VxTExpSWlJaUlpSWlJaGNFeFNjbHN1eTYyUzZncG9pSWlJaVVuV1lNK3puVEJmbEZRQWhzWURoaWk2WGNRcXNGdWMybGZRV0VSRVJFUkVSRVhGUFpiMUZSRVJFUk9UYWtKOE5LUWNCbTNPN2h3K0VOZ0REbGYvbmo5dnpwcTlzY3JhSWlJaUlpSWlJeURWRG1kTnlXYWIyYWtScWJuNWxiME91c0dhMWdpcDdDeUlpSWlJWHB5QVBrZy9ZNjJ4ZnlPUUpZWEhsVm1lN2FIRGFMeHc4L2N0bEtSRVJFUkVSRVJHUnE1NkMwM0pabWtVcGlDa2lJaUlpbGN4cWdlVDlZQzN5MEtUQlpBOU1tN3pLWmRuY1ZEQ25PN2VwcExlSWlJaUlpSWlJU1BGVTFsdEVSRVJFUks1ZVZnc2s3d05Mcm5PN3dRQmg5Y0hEdDl5V2RsdlNXOEZwRVJFUkVSRVJFWkZpS1RndElpSWlJaUpYcDhMQWRINk9hMTlJTEhnRmx1dnlxWWVkcnoxOHdDK2lYSmNVRVJFUkVSRVJFYm1xS1RndElpSWlJaUpYbjVJQzAwSFI0Qk5hcnN2blowRm1rbk5iY0YxN3dyYUlpSWlJaUlpSWlMaW40TFNJaUlpSWlGeGRTZ3hNMXdIL211VytoWlFqcm0yaGZ5cjNaVVZFUkVSRXJtbGZmdmtsQnc0Y3VLaDdUcDQ4U1dabXBrdjcwYU5ITDJzdjZlbnByRnExaXB3Y04vL3VrQ29uS3l1TFgzNzVCYkQvN0M3V3pwMDcrZlhYWDYvMHRxck5lL3Jnd1lOczNManhpczk3cVhidDJzWDA2ZE1kMXphYnphbi9rMDgrNGVPUFA2N29iY2tmUENwN0F5SWlJaUlpSW1WV2FtQTZza0sya1hySStkcmtCVUcxSzJScEVSRVJFWkdyenVIRGgvbnh4eC9kOW5YcDBvWGc0R0FPSERqQXJGbXplUGJaWjJuUW9FR1o1Mzd5eVNkNTVwbG42Tk9uajZOdDkrN2REQjQ4bUxmZWVvdm16WnRmMHA2WEwxL083Tm16K2ZUVFQvSDE5YjJrT2FUaTdOdTNqOWRlZTQxbHk1YngzSFBQMGJselovcjM3MS9tKzRjT0hVcDBkRFN6Wjg4dTAzaTlwOCt6Mld4TW1US0ZFeWRPOE1rbm54QVVGRlRtZTZkUG4wNThmUHhGcjdseTVVcW42eU5IampCMTZsVCsvdmUvRXhrWnlmNzkrNG1QaitlRkYxN0Fack14WXNRSTZ0YXR5M1BQUFFmQXNtWExpSXVMSzlOYWQ5NTU1MFh0TFNvcWl2Lzg1ejhYZFU5MW8rQzBpSWlJaUloY0hVb0tUQWZXcnJEQWRINE9aSnh5Ymd1cEJ3WlRoU3d2SWlJaUluTFZTVWhJWU1hTUdXNzdtalp0U25Cd01CczJiTUJnTUhESEhYZVVPdC82OWVzeEdvMjBiZHZXYmYrMzMzNUxWRlFVdDl4eXl5WHQxMnExc25qeFltNi8vWFpxMWl6L3lreml6R2F6c1dqUklxNi8vbm9hTldwVXBuc01mNXl4NU9YbHhZQUJBeGcvZmp5eHNiRjA2ZEtsWFBaWW5kN1RXVmxaYk5pd29jUXgxMTkvUGZ2MjdlUDk5OStuWmN1V0pZN3QxcTJiUzl1d1ljUEt0SmZ2dnZ1TzdkdTN1N1NIaDRkejVzd1pSbzhlemJScDA1ejZGaTVjeUxadDIralFvUU1Bdi8vK084bkp5VFJyMXF4TWF3SjgrT0dIUkVkSGx6cHU2OWF0ekp3NXM4enpWbGNLVG91SWlJaUlTTlZudFVEeS91SUQwd0hYVmRoV1VnKzd0b1dvcExlSWlJaUlTS2t1ekhiY3MyY1BMNzMwRW1BUFJxNVlzWUx3OFBBU1N3TjM3TmlSNE9CZ2xpNWRpcmUzdDl0QVhrWkdCbXZXcktGRml4WXUyWlVYcWx1M0xnMGJOc1JzTnJOczJUS252bE9uVG5INjlHbWFOMi9PVjE5OVZhYlhkdnZ0dHhNUkVWR21zVkt5M054Y2xpNWRTbXBxS3RPbVRhTk9uVHJrNXVaeTVzeVpZdTg1ZCs0Y0FJbUppVFJvMElEKy9mc1RHeHZMMmJObkNROFBkeHA3OXV4WmR1ell3UjEzM0lHUGo0L2IrVDc5OUZOKy8vMTNoZ3daNGdoOHUxTWQzdFBKeWNsTW1qU3BUUGQ4Ly8zM2ZQLzk5eVdPY1JlY0x1dERCTC85OXB2YjRIUkFRQUJEaHc1bDdOaXhKQ1ltT3RyTlpqTUxGaXpnb1ljZW9udjM3b0Q5UVFDZzJBY0IzSG41NVpkTGZCOFVLaWdvSUN3c3JNenpWbGNLVG91SWlJaUlTTlhtQ0V4bnUvWlZjR0FhSUtWSWNOcmthYThvTGlJaUlpSWlwVHQ0OEtCTEVIZmp4bzJjUG4wYWdQZmZmNy9ZZTIrKytXYUNnNE01ZGVvVXJWdTNkcHpMbTVlWFIyWm1KajQrUGl4ZHVoU3oyY3pHalJ0TERBbys4c2dqTkd6WWtLeXNyR0l6WUwvNTVwc3l2Njc2OWVzck9IMkYrUHI2TW1iTUdGNTQ0UVZHalJyRmUrKzl4NisvL3NydzRjTkx2ZmZwcDU5MmZQM1JSeC9SdG0xYjNuampEYWN4aXhZdFl2NzgrWGg3ZTlPeFkwZTM4MlJsWmJGaXhRb0NBZ0o0L3ZublMxenpXbjlQUjBkSHV3VEZUNTQ4eVpRcFUramJ0eTh0V3JSd3VYZm16Sm5VcmwyYm5qMTdsaW1vZXlVMGFkS0VUei85Rkc5dmIwZkpkVzl2Yjk1Nzd6Mm5iUEcxYTljQzl2THA3cmg3QU9EOTk5OHZVK2IwNXMyYmkvM2V5M2tLVG91SWlJaUlTTlZWa0djUFRGdHlYZnNxSVRCdHlZWE1rODV0d2ZYQXFKTGVJaUlpSWlKbDh0eHp6L0h5eXk5VHYzNTl3SjVoT25mdVhHclZxc1djT1hNd0dvMHU5MnpZc0lFeFk4WmdNcG5JemMzbDFLbFRMRnEwaUVXTEZnRXdaODRjNXN5WncrREJnMW00Y0NFUFBmUVEvZnYzNTlGSEgrV0JCeDdnNFljZlp1REFnY1RHeGpKNDhHRCsvT2MvNCtmbkIwQllXSmhUTUdySGpoME1HemFNQ1JNbU9Nb1Q1K1hsa1plWFIwQkFRSGwvZStRUDBkSFJEQnc0a0VtVEpyRml4UXJxMUxFL0VUeC8vbnkzbWFtLy9mWWJMNzc0SXN1WEw4ZkRvL2pRVjA1T0RzdVdMU01xS3NwUjV0bWRaNTk5bHBNblQvTFZWMThSRmhiR0k0ODhVdXpZNnZpZURnc0xJenM3bTMvODR4OU1uVHFWMk5oWVI5L216WnRadUhCaGhRYW1penNYK3NMMnRtM2I4c2dqajdCMzcxNys4cGUvMEs1ZE8wZmZzR0hEcUZtekpvTUhEM1k3ejRVUFBaUW1LaXFxekdPckt3V25SVVJFUkVTa2FyTGsyQVBUQmZtdWZaVVFtQVpJUFFJMm0zTmJxRXA2aTRpSWlJaGNzcFVyVjdKLy8zNWVmdmxsRGg0OHlKNDllK2phdGFzajBBYjJVcmtBUnFPUmhJUUViRFliTTJiTWNBUU5IMy84Y1hyMTZrVjhmRHc1T1RrODlOQkRtTTFtVWxOVGlZMk54V1F5Y2U3Y09XNjk5VlpITU5EWDE5ZnRmajc3N0RQaTR1S2N6czM5NUpOUG1EOS9mb2tsbGVYSzY5YXRHK0hoNFRSdjNweHQyN1k1Mmk4czJ3emc2ZW1KcDZjbkFCYUxwY1RnOUtKRmk4ak16T1NaWjU1eEd6UXVaREFZR0Q1OE9JTUdEZUxmLy80MzRlSGhaUzQ5ZmEyK3A0dVc2KzdjdVRNTEZpemc1NTkvNXNpUkk0RDliT3ZwMDZjVEVSRkI0OGFObmU2NS92cnJxVjI3dHR1NTgvTHl5clFIcTlYcXRuMzI3Tm1PcjFldVhNbThlZk1BbURoeG9pTnIydGZYbDNmZWVRZUFvS0FncDB6b3RMUTBtalZyNWpZN3VuZnYzanoyMkdPRWhJU1V1citqUjQrV2VqNjNLRGd0SWlJaUlpSlZVVjRHSkI4RVc0RnJYeVVGcGdGU0RqbGZHejFVMGx0RVJFUkU1SExrNWVWeHd3MDMwTDE3ZDJiT25NbktsU3NkWjhNV0tneElHWTFHdG16WlFzMmFOV25Rb0lHajM4L1BEN1BaVEh4OFBMMTc5NlpHalJyczJyVUxzQWZFekdZektTa3Bqb3pHbkp3Y3AwQmhvVjI3ZHZITEw3OHdldlRvOG5xNWNwR2FOMi91MGxZMGl6VW1Kc1pSdXR0c051UGo0OE9hTld0WXRtd1piN3p4aHVObm5aMmR6WmRmZmtsVVZKVGJjNCtMOHZIeDRjMDMzK1NGRjE1Zzh1VEpoSWVIMDdScDAxTHZ1MWJmMCtQSGozZmJYbHpaOGdrVEpqaGR2L2ppaThVR3AzdjA2SEZaZTR1T2pzWnNOdlBCQngrd2RPbFNHalZxUkVKQ0FtUEhqcVZkdTNZTUhEaVFIVHQyc0hYclZnQisvLzEzeDcxcGFXbVl6V2JIOS9Ma3laTXVKYjhYTDE1OFVmdjU1Sk5QQUhzUWZPSENoWmZ6MHE1SkNrNkxpSWlJaUVqVmtwTUNhWWRkVTVRQmdxTEJ2NlpyZXdVb01FTkcwWkxlZGUwQmFoRVJFUkVSdVRROWUvWjBsRVBlc21VTGJkdTJ4Y3ZMeTJsTVlTRFBaREt4YTljdXB3elFRaUVoSWZUcDA0Y0hIM3dRZ0I5Ly9KRmF0V29SRmhiR3dZTUhzZGxzUkVkSFk3RllzRmdzYnJOTTU4eVpRMnhzckZPNVg2bDYzR1g3SmljbkEvWUFkSEJ3TUd2V3JDRXpNOU1wWUR0djNqelMwOU41NFlVWE1KbktkalpUZUhnNG8wYU40dFZYWDJYTW1ERzg5OTU3amhManhibVczOU4vK2N0ZmVQVFJSeDNYQ1FrSnBLYW1PdVkzbTgzODk3Ly81ZEZISDhYYjJ4dXdCODU3OSs3dGRyN282R2h1dWVVVzdyNzc3akt0djJmUEhrZVc5b1cyYjkvT2UrKzl4OW16WnhreFlnUkpTVWtrSkNRd2V2Um94b3dadzRFREIyallzQ0ZoWVdIVXFGR0Rnd2NQT3U0OWZQZ3dBUFhxMVFPZ1ZxMWF4TWZIbDJrL3BTa3BPNzg2MDhjb0lpSWlJaUpTZFdRbFFmcHgxM2FEQVVKaXdTZTA0dmYwaDlTallDdFNRVXdsdlVWRVJFUkV5czcyeHdPbzdnS0RodzRkNHZmZmYrZWxsMTRpSVNHQlZhdFc4ZEpMTHdIblN5Q2JUQ2IrK2M5L2twcWE2bkwvMmJObjZkU3BrK01NM2ZYcjEzUHJyYmNDc0cvZlBveEdJekV4TWVUazVBRGc3Ky92ZFAvdTNidEpTRWpnamp2dVlObXlaVTU5aFlHc3BVdVh1bjFkUFh2MkxOczNRQzdLN3QyN21UZHZIaSsvL0xLanpXQXdrSnljVEZaV2xxUE4yOXViMEZEN3Z4VXpNakx3OS9kbnk1WXRQUGZjYzQ0eFNVbEpMRnk0a0xpNE9EcDM3bHptUFp3N2Q0NmJiNzZadi83MXIweWJObzExNjliUnQyOWZSMzkxZms5djNyeVpzV1BIVXF0V0xkcTBhWVBSYU9Tbm4zNWk3dHk1ckZ1M2p0ZGZmNTJZbUpnUzUralZxeGU5ZXZVcWRhMUNuVHAxY21sYnRXb1ZFeWRPSkNvcWlxbFRweElYRjhjWFgzd0JRTE5telhqbm5YZVlPSEVpZmZyMDRmNzc3MmZwMHFXc1hyMGFtODJHd1dCZy8vNzlBTVRGeFFIMjkxamg5end4TWZHaXpwc3VwQ01BU3FiZ3RJaUlpSWlJVkEzcHgrM0I2YUtNSmdodEFGNEJGYituQzdncjZSMWN0M0wySWlJaUlpSnlOU29NeUJXZUQzeWhOV3ZXRUJJU1F2UG16ZG02ZFN0TGxpeWhWNjlleE1iR09tV1pob1NFT001K1RVdExBMkQrL1BsODhNRUhQUG5ra3p6KytPUHMyTEdEWThlTzhlcXJyd0x3ODg4L0V4c2JpNCtQaitNZUh4OGZwL1ZUVWxJQVdMdDJMV3ZYcm5XNy8yblRwcmx0VjNDNmZHemJ0bzN0MjdmajZlbnBGTXlkUG4wNnExYXRjb3hyMUtnUlU2ZE94ZGZYbCtUa1pIYnMySUdYbHhkMzNubW5ZOHkwYWRQSXo4L24rZWVmeDJBd2xHbjlFeWRPTUhEZ1FKbzNiODdycjc5T3ZYcjFhTnk0c2RPWTZ2cWUvdUtMTC9qb280OW8zTGd4bzBlUGRtUUl0MjdkbXNtVEp6Tmh3Z1JlZlBGRlhubmxGYmRaMjRjT0hlTEFnUVBGemw5WWRyMHM0enAzN2t4bVppYmR1M2ZIMjl1YkdUTm1rSmFXeG9vVkt3Q0lqWTFsNXN5WmpwOTdvMGFOV0xSb0VYdjM3dVhHRzI5azI3WnRSRVJFRUJrWldldzYzM3p6amRQMTJyVnJtVEJoQWt1V0xISDYyU2NtSmpKZ3dJQmk1eEU3QmFkRlJFUkVSS1J5Mld5UWRnUnlrbDM3VEY0UUZnY2VQcTU5RmFnZ3p6V2hPemhhSmIxRlJFUkVSQzVHWVlabjBiTnhiVFlicTFldnBuUG56cGhNSnBvM2I0NlhseGNiTjI0a05qYldFUUQwOFBBZ0t5dUxqUnMzc21iTkduYnMyQUhZTTBiNzl1MUwxNjVkc1Znc3pKbzFpNlpObTlLd1lVTXNGZ3RidG16aHJydnVBbkJrM0JiTk11M1FvVU94Mlk0ZmZmUVI4K2ZQVnpaa0JkdStmVHNOR2pRZ0xDek04ZDRwRE1CMjZkS0ZZY09HOGZISEgvUFRUejhCVUtOR0RRNGZQc3lpUll2bzFhdVg0MzIyYmRzMnRtM2JSdGV1WFYyQ3k4VTVjK1lNdzRjUEp5c3JpNjVkdXdLNHZiZTZ2YWN6TXpONTQ0MDNXTDkrUFowNmRhSnYzNzZrcHFZNlpYNkhob1l5ZlBod3BrK2Z6bHR2dmNWZi8vcFhsM2syYmRyRW5EbHppbDJuTURoZGxuSFoyZGswYjk2YzA2ZFBrNU9UdzdKbHkyalpzaVhIanp2L0l6NDZPaHFBRmkxYVlES1pXTHQyTFhYcTFHSDM3dDB1WjRJWFZWaGF2WkRGWWdGd0tuRU81elBwcFdUNktFVkVSRVJFUkNxUHJRQ1NEMEplaG11ZnB5K0V4b0hKOVFuMGlwWnl5TFdrZDRoS2VvdUlpSWlJWEpUQ1RNN0NFc3lGTm0vZVRGSlNraVBZNXUzdFRaTW1UZGk4ZVRQOSt2VnpCSUpNSmhQVHBrM2orKysveDkvZm43dnZ2cHVsUzVmU3MyZFBSL0JvK3ZUcEpDWW04djc3N3p2bXpzakljR1J2RmdieWlnWVRwV3BKVGs3bXdJRUQ5T3ZYRDdDWDEvYno4M001dS9sQ3RXclZZdjc4K1ZpdFZ2cjA2ZU5vYjlXcUZTTkhqcVJKa3labFd2djQ4ZU1NSFRxVU0yZk84TW9ycjNEYmJiY1ZPN2E2dmFjTkJnTXBLU204K3VxcjVPWGw4Y3d6enhRN2R1VElrUnc5ZXBRT0hUcndyMy85eSsyWW9zSHh1WFBudWcxR2x6UnV3NFlOVEpvMHlhbC93NFlOYk5pd3dlMGNnWUdCdEdyVmltKy8vUllmSHg4c0ZvdmJjdUVYV3JSb2tkUDE5OTkvei9qeDQxbXdZSUhUZS9KU3k0QlhOd3BPaTRpSWlJaEk1YkRrUXNwQisvOFc1UlVJWWZYQjRIcHVWMlU0dDgvNVdpVzlSVVJFUkVUS0xpUWtoTGk0T0VjbVk2MWF0Y2pLeXVMMjIyOG5Nek9UZDk5OUY1UEp4UHZ2djA5V1ZoWVpHUm1rcEtSUVVGQkFlbm82K2ZuNWdMMTBjdnYyN1duVnFoVWRPblRBMjl2YjZjemNyNzc2aXZqNGVKNSsrbW5xMTYrUDFXcmwwMDgvcFY2OWVqUnExQWl3bjBrTUNrNVhkVnUyYk1GbXN6bk9XRDV5NUFpMWE5Y3U4WjU2OWVxeGJkczIrdmZ2VDNCd01HYXpHVzl2YjhDZVJWeVN3c0JsWWFBekp5ZUhJVU9HT0RKNGk2cXU3MmwvZjMrbVRwMEtuRCt2dW1qZ09EazVtVWNlZVFTVHljU2YvL3huUjNaNWVlbldyUnZkdW5WajY5YXRqQmd4Z3BFalJ6cjl2Q2RPbk1pSkV5ZWM3cm52dnZ2WXZIa3puMy8rT1RFeE1hVSt1RkNZNlY2b01FUGFhclU2OVJVZEorNHBPQzBpSWlJaUloVXZOdzFTRDlzenA0dnlEWVBnR0Nqak9XRGx6WndPbWI4N3Q0WEVWb21FYmhFUkVSR1JxMEw3OXUxcDM3NDlNMmZPeE12TGk3Rmp4ekpzMkRCR2pScEZkblkydWJtNVJFWkc0dUhoUVd4c0xFRkJRUlFVRkxCNDhXSzJiOTlPWGw0ZVlBL2tGUmRrM0w5L1B6Tm16S0JUcDA2T1VydGZmUEVGaHc0ZFl1VElrWTd6WmpNeU1qQVlESTRTeUFNR0RPRElrU05sZWgwWG5tSHNqc3ArWHpucjE2OG5KQ1NFRzI2NEFZRGR1M2ZUdEdsVFIvK3FWYXNjNTA0WEJta1BIejRNbkE5RVQ1dzRFVTlQVDRZUEgxN3FlaGtaR1h6NDRZY3NYNzZjb0tBZ3hvOGZUNHNXTFlvZHIvZDAxWktYbDhmVXFWTUpDQWdnT0RqWTBiNTE2MVpXcjE3TitQSGpuY2EzYU5HQ3lNaElrcEtTdVBmZWUwdWR2N2l5MzcxNjlicThqVmRUQ2s2TGlJaUlpRWpGeWpnSm1hZmM5L2xIUWxDZGl0MVBLWkwzdTdiVmlLdjRmWWlJaUlpSVhNMnlzN05ac1dJRnJWcTE0cGRmZnVGdmYvc2JreWRQSmlJaWdpKy8vQktUeWJscWtzVmlJVHc4bklZTkczTHMyREdNUmlOR283SFkrZVBpNGhnMmJCZ2RPM2JFWURDd2MrZE9Qdjc0WTFxM2J1MFUvRXROVGNYWDE5Y1IySHYwMFVkSlMwc3JjZStiTjIvbXh4OS81UG5ubjcrTTc0Q1VWV1ptSmp0MzdxUno1ODRZREFZT0hUckV5Wk1uZWVxcHB4eGpicnZ0TmtkSmFXOXZiK0xqNHgzbk5hOWZ2NTQrZmZxUWxKUlVhcmExMld4bTZkS2x6SnMzajdTME5CbzNic3pRb1VPSmpJd3NkWjk2VDlzbEppWTZYWmUyZG5udzh2TGlILy80QjU5Ly9qbXZ2dm9xY1hGeGRPblNoVTgrK1lUdTNidlRzbVZMcC9GejU4NGxLU2tKZ0FVTEZ0QytmWHRDUWtLY3hoUVVGQkFWRmNVMzMzempzdDdhdFd1Wk1HRUNTNVlzd2RQVDljbjF3Z3pxb3U4QnNWTndXa1JFUkVSRUtvYTF3SjR0YlhiM0QxVURCRWVEWDBTRmI2czA1NG9FcHozOUlMRGt6emRFUkVSRVJLU0lXYk5tWVRhYmVlNjU1OGpPem1iSWtDRU1HVEtFdDk5K20vRHdjSmZ4SGg0ZTlPM2JGNENEQnc4U0dCaFk2aHBkdW5RQjdGbTJZOGFNSVN3c2pDRkRoamlOU1VoSW9HYk5taTczbENRNU9aa2ZmL3lSQng1NG9OU3hjdm5XclZ1SHhXSnhuUFg4di8vOUR4OGZIMGVKNzdwMTdXY3NSVWRIQS9hZjl3Y2ZmRUNYTGwwNGUvWXM4Zkh4OU9qUmd4TW5UdENtVFJ1M2E1dytmWnJseTVmejlkZGZrNXljVEhCd01DKy8vREk5ZXZSd0JIbExvL2UwWFdsbkxGdXRWZ0MzMzlmQ0RQSkNsMU1XdTBHREJvd2FOWXE5ZS9jeWZQaHdac3lZZ2NGZzRLYWJic0pxdFRvZUJKZzNieDV6NXN3aExpNk9idDI2OGE5Ly9ZdS8vZTF2VEpnd3dmRjl6TW5Kb1hmdjNxV3VXVnJtOU5XU2VWN1JGSndXRVJFUkVaSHlaOG1CNUlOUVlIYnRNM3BDNkovQUs2RGk5MVdLek4vdFpiMHZWQ091eWxRY0Z4RVJFUkc1S3N5Yk40K3Z2LzZhQVFNR2NOMTExd0V3ZHV4WVhudnROZjcrOTc4emMrWk1UQ1lUbVptWnJGdTNqdURnWUh4OWZiRmFyZXpjdVpQTm16ZlRxVk9uTXEyMWF0VXFwa3laZ28rUEQrUEdqV1Bac21Xa3A2Zmo3Ky9Qc1dQSDJMUnBFNDgvL25oNXZseTVUSzFidCthRkYxNmdSWXNXSEQxNmxHKy8vWlllUFhvNHpsUis3TEhISEdNUEhqeklxRkdqaUk2TzVwVlhYbUhYcmwyTUhEbVNwNTkrbXV6c2JCbzBhT0FZbTVpWXlKWXRXOWkwYVJPN2QrL0dack1SRkJURUUwODh3WU1QUG5oUlp6YnJQWDFlU1FGWW04M0dwazJiQVBEeDhYSHA3OUdqUjVuV0tLMzhPRUJTVWhJclY2NWt5WklsNU9UazhOQkREN0YvLzM3ZWZ2dHRObXpZd01pUkkzbjMzWGY1OXR0dmlZbUpZZHk0Y1lTR2hwS1ZsY1djT1hONDRZVVhHRFJva09PQmhzV0xGeGU3MXJwMTY1ZzBhUklMRnk1MG16bGRLQ2NuQjE5ZjN6Szl4dXBFd1drUkVSRVJFU2xmT2NtUWRoUnNWdGMrTDM4SXFWOWxEM0ErdDgrMUxVd2x2VVZFUkVSRXlteno1czNNbmoyYk8rKzhrNGNmZnRqUmZ0Tk5OL0g2NjYvajcrL3ZLSDNyN2UzTnRHblRYTEluR3pSb3dJQUJBMHBkcTZDZ2dJVUxGeElTRXNLNGNlT0lpWWxoMGFKRkxGKytISnZOaG8rUEQ5MjdkM2RrcjByVlZLTkdEZTYvLzM3QUhnVDI5dmFtWDc5K0x1TXlNaklZTm13WXZyNitqQnMzRGg4ZkgyNjc3VFphdEdqQmpoMDc4UFgxcFduVHBzeWZQNThGQ3hhUW5tNS84dGhvTk5La1NSTzZkZXRHeDQ0ZDhmTHl1cWo5NlQxdGQ4ODk5OUN0V3plM2ZjT0dEV1BuenAzWWJEYkFIcGkrNVpaYlhNWjkrT0dIVHRmTGxpMWowYUpGTHVObXo1N3RkTDFreVJMaTQrTUIrT0dISC9qc3M4ODRmUGd3SGg0ZWRPellrWDc5K2xHbmp2M0lzSFhyMW1FMEdubisrZWM1ZHV3WVRaczJaZlRvMFk3TTlYNzkraEVZR01qMDZkT1pOR2tTQXdjT1pPTEVpV1g2SGp6NDRJT2xqbEgydENzRnAwVkVSRVJFcEp6WUlQMEVaQ1c1Ny9hTGdLRG9LcHVHYkxWQXlpSG5Ocjl3OEEycm5QMklpSWlJaUZ5TmJydnROZ1lQSGt6Mzd0M2Q5bDNJMDlPVDJiTm5rNXViUzM1K3ZpT3pOU29xcWt4cm1Vd21SbzRjaVorZkg4SEJ3UUFNR2pTSVFZTUdPWlgxbGF2SFN5KzlSTmV1WFFrTGMvMkhXR0JnSUdQSGppVW9LSWlJaVBOSFJJMGFOWW9sUzVad3d3MDM0T2ZuUjRjT0hWaTVjaVZ0MnJTaFNaTW0zSHJyclk3M3g2V29ydS9wVzI2NXhla3NicVBSV0d4Zy8vNzc3NmRSbzBaWXJWWjhmSHhvMDZhTjA4OG9KaWFHamgwN0VoTVQ0M1JmczJiTlNFMU5kUmxYV01LOVVOT21UVWxKU1FIc0R3V0VoNGR6enozMzBLbFRKNWVmN2UyMzN3N0F5Wk1ueWNqSTRJa25uc0REd3prODJydDNiK0xpNGtoT1RxWmR1M1psS28wdWw4NWdLM3hzUVVSRVJFUkU1RW9wak96bVpiajJHUXdRWEE5OGExVDh2aTVDeWlFNDlKMXpXM1JicUhsejVleEhSRVJFNUdKWWo4NkN2U1BzRjU1QkdEc2ZLdmtHdVNwWlYvOEo4djg0aDZiaE9JejFucTNjRFVtVlo5M1dHNUkzQW1CbzlUOE1ZZTBxZVVjaWNqVXpsUFdROWdzb2MxcEVSRVJFUks0c2N6cWtIWUdDZk5jK2t4ZUUxZ2ZQc3AvbFZWbUtsdlEyR0NHc2Z1WHNSVVJFUkVTa2RHNk8wUkVSRWFsaUZKd1dFUkVSRVpFcncyYUZqQk9RZGRwOXYzY2doUHdKakZYL255SDVPWkNlNk53V0ZBMGV2cFd6SHhFUkVSRVJ0d3llNTc4MkYvUC93MFZFUktxUXF2K3BrSWlJaUlpSVZIMzUyWkI2R0N5NTd2c0Ryb1BBS0tCcW5pOWRWTW9CS0hvQVVvMjR5dG1MaUlpSWlFaXhUSDdBT2Z2WG1iOVY2bFpFUkVUS291Sk9TaGNSRVJFUmtXdVFEVEovaDdONzNRZW1qU1lJL1JNRTF1WnFDVXdEbk52dmZHM3lzaCtUTFNJaUlpSlNwWGhIT0w2MG5WMEZHUW1WdUJrUkVaSFNLVGd0SWlJaUlpS1hwc0JzUDVnNTR3UmdjKzMzRG9Md204QW50TUszZGpseWtpSDdySE5iV0gxN25GMUVSRVJFcEVveCtwei8ybGFBZGZ1RDJINlBCMXRCNWUxSlJFU2tCQ3JyTFNJaUlpSWlGeS83clAxUVpwdlZ0YzlndEdkSys5ZXMrSDFkQVdmMnVMYUZYVi94K3hBUkVSRVJ1V2g1WjdIOU5BQ2I4VVVJdUI0OEFpdDdSMUthMUcxZ3kvL2p3Z2lHY3E0NFpUMy80SUp0ejJCc1hwSGx1NTZJWERSanE4V1Z2WVZ5cGVDMGlJaUlpSWlVbmRVQ2FVY2hOOVY5djZjZmhNU0NoNC83L2lyT21nL0orNXpidklNZ1FKL1hpSWlJaUVoVkYzQWpaUDd4cEtYVkRPbTdLM2MvY2dtc2JvdFNsUmRiNWtFTUhLeTRCVVZFVUhCYVJFUkVSRVRLS2pmVkhwaTJXdHozQjlTeS95bnZKLzNMVWZJQktNaDNib3U0cVhMMklpSWlJaUp5TVl3TngwSE9VV3pIUG9TTVh5dDdPeUlpSW00cE9DMGlJaUlpSWlVcnlMT1g4QzR1Vzlya0RTRXg0QlZRb2RzcUQyZUtmSVpuTUVFTmxmUVdFUkVSa2F1QndZU2h6cDh4MVBrejVKNkMzT1BZckhtVnZTc3B6ZTlmWVRXZnRYL3RWUU9NWHVXNm5PSFlSK2Uvamh1SklhUmx1YTRuSWxLVWd0TWlJaUlpSWxJTUcyU2Rob3lUN3MrV0J2QUxoNkJvK3puVFY3bXMwNUI5enJrdHJQNVZXNkZjUkVSRVJLb3puMXJnVTR1cnQ2WlJOUkxXRGxNRkxtZk4vQldTTndKZ0NHbUpJYXhkQmE0dUlxTGd0SWlJaUlpSXVKT1hDV25Id0pManZ0L29BY0V4NEJOY29kc3FUMFd6cGtFbHZVVkVSRVJFUkVSRXJpUUZwMFZFUkVSRTVEeXJCZEtQUTg2NTRzZjRodG16cFkzWHpqOG5MTG1RZk5DNXphOEcrTmVzblAySWlJaUlpSWlJaUZ5THJwMVBrMFJFUkVSRTVQSmtuNEdNRTJBdGNOL3Y0UU5CZGNFN3NHTDNWUUhPN1FOYmtaZXRyR2tSRVJFUkVSRVJrU3RMd1drUkVSRVJrZW91UDl0ZXdqcy95MzIvd1FnQjE0SC9kV0M0QmsrdHM3bVc5RFo1UVZpRHl0bU9pSWlJaUlpSWlNaTFTc0ZwRVJFUkVaSHF5bFlBR1NjaDYzVHhZN3lESVRnYVRONFZ0NjhLbG40Q3pPbk9iVFhpd09oWk9mc1JFUkVSRVJFUkVibFdLVGd0SWlJaUlsTHQyQ0Q3TEdTY0FtdSsreUVtTC91NTBqNGhGYnUxU2xBMGF4b2dYQ1c5UlVSRVJFUkVSRVN1T0FXblJVUkVSRVNxazV4a2U3WjBnYm1ZQVFid3J3bUJVZlp5M3RlNHZDeElQZXJjRmxBTGZFTXJaejhpSWlJaUlpSWlJdGN5QmFkRlJFUkVSS29EY3hwa25JRDhuT0xIZUFWQWNGM3c4SzI0ZlZXeXMzc0FtM05iVFdWTmk0ajhQM3YzSGlkejNmOS8vRG16NS9NdTFscXMxbW1qVFdnbHB3NElRRVZoTXdBQUlBQkpSRUZVdVVoUkt0ZVZ2aVVkcmtoWHJoVFJVUTQ1VkNya0tpcENLc2tWbGJPZkNoY3FxZVM0Q011eWRxMWRlNTZkM3g5ako3TXpzenZMN3N3ZUh2ZmJiVzg3bjlmNy9mbDhYaVBkN003cjgzNjlBUUFBQUtCQ1VKd0dBQUFBcXJPOFRFdFJPaS9UK1J5anR4VFNVQXFzN2I2OEtnRnpvWlN5eHpibUV5Q0ZOL1pNUGdBQUFBQUFBTlVkeFdrQUFBQ2dPaXJJdHJUdnpqbnJmSTdCS0FWRlNjRlJrc0hMZmJsVkVtbUhwUHdzMjFqdEZqV2ltemtBQUFBQUFJQkhVSndHQUFBQXFoTlRucVVvblgybWhFa0dLU2pTc3JteXNlYitTcEQ4aTMwc3NxWDc4d0FBQUFBQUFLZ3BhdTRuVVFBQUFFQjFVcGd2Wlo2VXpwK1czU2JLRnd1b0xZWFVsN3g4M1paYVpaUnhYTXBLc1kyRngxcTIzUVlBQUFBQUFFREZvRGdOQUFBQVZHV21QT244S1NucnRHVVRaV2Y4d3kxRmFlOEE5K1ZXaVoxMHNHcTZYbXYzNXdFQUFBQUFBRkNUVUp3R0FBQUFxcUw4Yk9uOFNTazdUU1d1bFBZTmxrSWFzQ1Q0SXRsbnBIUEhiR1BCOVN6YmJ3TUFBQUFBQUtEaVVKd0dBQUFBcXBMY2M5TDVaTXYza3ZnRVdJclNmbUh1eWFzS09ibkxQc2FxYVFBQUFBQUFnSXBIY1JvQUFBQ285TXlXRmRMbms2WDhySktuZXZsWjJuY0gxSEpQYWxWTVhxYVVkc0EyNWg4dWhUWHlURDRBQUFBQUFBQTFDY1ZwQUFBQW9MSXlGMHBaS1phaXRDbXY1TGsrQVZKUVBTa2dRcExCTGVsVlJhZCtsY3pGdXFEWGF5Myt5QUFBQUFBQUFOeUE0alFBQUFCUTJSVG1TK2RQU1ZtbnBVSlR5WFA5UWkyYkpmdUZ1aWUzS3N5VUs1M2VZeHZ6Q1pScU5mTk1QZ0FBQUFBQUFEVU54V2tBQUFDZ3Npakl0aFNsczgvWUwrKzFZYkNza0E2S3NsUlg0WkxUZjFqcS9oZXIyMG95ZUhrbUh3QUFBQUFBZ0pxRzRqUUFBQURnU1dhVFpUL3ByQlFwLzN6SmN3MUdLYkNPcFNqdDVldWUvS29KczBrNjladHR6TXRIaW16cG1Yd0FBQUFBQUFCcUlvclRBQUFBZ0Nma25aZXlVNlRzVk12ZTBpVXhla3RCZGFYQVNNdHJsTm1aL1ZKK2xtMnN6bFhVK0FFQUFBQUFBTnlKVDdZQUFBQUFkeWtzc0xUc3prcVJDbkpLbisvdFoxa2xIVkRic21vYWw4WXNKZSt5RFJtTVV0VFZua2tIQUFBQUFBQ2dwcUk0RFFBQUFGUzAzSE9XZ25UT1dVa2w3U1Y5Z1crSVphVzBmNWdrUTBWblYrMmQvZlBDSC8xRmFqV1RmSUk4a3c4QUFBQUFBRUJOUlhFYUFBQUFxQWltdkw5V1NadnlTcDl2OUpFQ2Ewc0JkU3dycGxGdWtuZmF4NkphdXo4UEFBQUFBQUNBbW83ZWdBQUFBRUI1TVJkS09XbFM2bjdwMUs5U1JsTHBoV20vTUNtaXFSVFZTZ3BwUUdHNm5KMDdKbVVtMjhiQ0dra0JFWjdKQndBQUFBQlFPYVNtcHVyVXFWUFc0OXpjWEMxZHVsUy8vdnFyQjdOeWo3VnIxMnJPbkRsbE91ZkFnUU42N2JYWGxKeWNYT0s4MWF0WDYvLys3LzhrU2Q5Kys2M0dqaDJyd3NMQ010M3I0TUdEMnJ4NWM1bk9RZFhCeW1rQUFBRGdjcGpObHJiZE9hbVczdEZtRjM3aDh2S1ZBdXRZOXBMMjhxMzRIR3V3cE8zMnNYcXNtZ1lBQUFDQUd1K2RkOTdSOXUzYnRXREJBb1dIaDB1U0ZpOWVyQ3V1dUVMVHAwOTNheTYvLy82N2R1L2VmVm5YR0Rod29NdHpFeE1UOWZubm42dHQyN1pxMzc2OVMrZjgvUFBQV3J0MnJSNTU1SkVTNTJWbVppb3BLVW1TWkRLWnRHM2JObjMwMFVkNjhNRUhYYnFQMld6VzY2Ky9ydVBIajJ2Ky9Qa0tEUTExNlR4Sm1qVnJscFl0VytieS9DSnIxcXdwOHptNGRCU25BUUFBZ0RJelM3a1psb0owOWxuSmJDcjlGSU5COGcrM3RPMzJjLzBYSzF5NjlDUFMrZE8yc1pCb0tUamFNL2tBQUFBQUFGelhvMGVQeXpyZmFEUnExYXBWRHNjMmJkcWs3Nzc3VHYzNjliTVdwdjM4L0RSdzRFQzkvLzc3K3Y3Nzc5V2xTNWNLeTYxSTc5NjlOWExrU0czYnRrMkxGaTI2ckdzVkwwNnZYTGxTWnJQWjRkenc4SEFaREFiTm1qWExadlY0Y1hGeGNZcUxpNU1rYmR1MlRURXhNWXFJY0wwVldaOCtmZlRERHo5bzc5NjlNcHZOTWhnTU9uLyt2SDc0NFljU3o0dUxpOU8rZmZ2MHpqdnZxRjI3ZGlYTzdkbXpwMTFzOU9qUkx1VzNkdTFhN2RpeHc2VzVLRDhVcHdFQUFBQlhtTTFTWG9abGRYUk9tbFJZNE5wNTN2NVNZS1FVVUVzeTh1TzMyNWlsNHc1K3Y2eC9uZnRUQVFBQUFBQmNtdERRVVBYdDIvZVN6alVhSGU5c2UrclVLYjN4eGh1S2lvclNRdzg5WkRQV3YzOS9yVnk1VWpObXpGQjhmTHpUUXV6Zi8vNzNFdTl0TnB1MWRPbFM1ZVhscVVlUEhvcU1qSFE0cjZqd1crUlNWdkRPbno5ZkN4WXNzSXUvOWRaYnBiYlRQbjc4dUdiTW1PRjBmUERnd1lxTGkxTjZlcnArL2ZWWHhjZkhhOE9HRFpLa0JnMGFhTml3WVU3UExWN0E3OW16cHpwMTZxU2hRNGRxNnRTcEplWlZaTU9HRGRiN09lT29PTjI5ZTNlWHJyOTM3MTZLMHg3QXAyTUFBQUNBTTJhVGxKTXU1WjZWY3M2NXRrSmFrZ3hlbGsyTkErcEl2a0VWbXlNY1Nqc2taWit4allVMmxJTHJlU1lmQUFBQUFFRFpoWVdGV2R0Qkh6NThXTEd4c1U3bkZoWVc2djMzMzlkdHQ5Mm02R2pITGJOeWMzUDEwa3N2S1NzclMrUEhqMWRnWUtETnVLK3ZyMGFOR3FWLy8vdmZldUdGRnpSdDJqVDUrZm5aWGFlMEZ0VXJWcXhRWGw2ZW1qZHZybEdqUnNsZ01KVHlUaXZHelRmZnJKRWpSem9jZS8zMTE5V3FWYXNTVjRINytQaElrcjcrK211WlRDYnQyclZMdTNidGtpVDE3ZHRYVHo3NXBOMDVQLy84c3padDJ1UndyRjY5ZW9xSmliRXJ3aWNsSmVuMTExL1hvRUdEbEpDUVlIZmV1KysrcXdZTkdxaHYzNzRlKzdORSthRTREUUFBQUZ6TWxIK2hHSDNXMHJwYmpsdGcyVEVZTFcyNy9TTXNiYnNOanAvUVJzVXptNlVrUjZ1bVMrNEVCZ0FBQUFDb3BOYXVYYXNwVTZib3Z2dnUwK0RCZ3gwV0tELzQ0QU45OXRsbnlzM04xUk5QUEdFM1hsQlFvRmRlZVVYNzkrL1hvNDgrcXF1dnZ0cmh2VnExYXFXaFE0ZnF2ZmZlMDVneFl6UisvSGdGQmJuKzRQbnAwNmMxZCs1Y0dRd0dqUmd4b3N6RjFCVXJWcmc4Tno0K3ZzUnhMeTh2QlFRRU9CemJ1SEdqQWdJQzFLOWZ2eEt2a1p1YnErWExsK3ZxcTYvV0cyKzhVV3BPZVhsNTJyUnBVNWxXdk5lcVZVdFpXVmw2NVpWWDlPYWJiNnB4NDhiV3NhMWJ0MnJwMHFVVXBxc1JpdE1BQUFDbzRjeFMzbmtwTjEzS1BTZmxaN2wrcXNFZytZVkovclVrL3pBSzBwVkUyZ0hMc3dVWEM3dENDcXJybVh3QUFBQUFBSmZuNXB0djFvNGRPN1Jnd1FJZE9YSkV6enp6ak0ySzVoOSsrRUZMbGl4UmZIeTgvdm5QZjlxZG41ZVhwL0hqeDJ2YnRtM3EyN2V2N3JycnJoTHZkL2ZkZHlzMU5WVkxseTdWc0dIRE5HN2NPRFZyMXF6VVBNMW1zNlpNbWFMTXpFemRjY2NkYXRHaVJabmZhMGx0dG90ejlGN0wyN2ZmZnFzelo4NDRYSUdkbXBwcTF4Wjd6NTQ5a3FUVnExZmJ6Yis0QlhmeGR0M2R1blhUcDU5K3FsMjdkdW53NGNPU0xLdmhaODJhcGNqSVNMVnExY3JtbkxpNE9EVm8wTUJoem5sNWVTNjl0OUxhbnFOaVVKd0dBQUJBeldQS3N4U2ljOU10cTZOZGJkY3RXUXJTdnFHV3R0MSs0WkxScStMeVJKbVpDNldrSCszanJKb0dBQUFBZ0tyTDI5dGJvMGVQVmxSVWxCWXRXcVJUcDA3cDFWZGZWVmhZbVBiczJhTkpreVlwTWpKU0w3NzRvcnk5YlV0ZnFhbXBldm5sbDdWNzkyNTE3OTVkSTBhTWNPbWVqejMybUlLQ2dqUi8vbndOSHo1Y2Q5NTVwd1lOR3FUZzRHQ241M3o0NFlmYXVYT25BZ0lDMUs3ZHBmMGlXdFo5cCtmUG4zOUo5NUdrYjc3NVJ0OTg4NDNEc2REUVVDMWR1bFNkTzNmV3RtM2JOSGJzV0p2eFVhTkdLU29xeXVuKzBZN2lGeGVuSjA2YzZQQzhkOTU1eDJGODBxUkpOc2ZEaHc5M1dwenUwNmVQd3pncUI0clRBQUFBcVA3TUppa3Y4MEpCK3B4VWtGTzI4NDFlbGtLMGZ6Z3R1eXU1TS9zcy80a3ZGdEZFQ3F6dG1Yd0FBQUFBQU9YbndRY2ZWSjA2ZGZUMjIyL3JpU2VlMFBEaHd6Vmx5aFQ1K3ZwcTBxUkppb2lJc0R0bit2VHAycjE3dC9yMTY2Zmh3NGVYcVRYMDRNR0QxYXhaTTAyYk5rMmZmZmFaNHVMaWROTk5Oem1jdTJIREJpMWV2RmpoNGVFeW04MGFOMjZjMXF4Wm84T0hEeXNwS1VtZE9uVnkrYjVtczduVVZiMWVYcGYvc0h4OGZMeHV1ZVVXaDJPK3ZyNlNwRHAxNnVqbGwxL1dkOTk5cDRrVEo2cFBuejVxM2JxMVdyWnNxZVRrWkVuU3pKa3pGUmNYSjBuNjRvc3ZOSHYyYkpzaSsyZWZmYWIvL09jL2R2ZDQ2S0dIZE8rOTkxcVBmLy85ZDUwOWUxYWRPM2VXWkdrcC9za25uK2plZSsrMXJwVFB6czUyMm9vOEppWkdiZHUyVmUvZXZWMTYvMy84OFlkMWxUYmNoK0kwQUFBQXFoOXJNVHBEeXNzb1c2dnVJbDYrRi9hUURwZDhneVd4cjFGbFp6WkpKMzZ5ajlkUGNIOHVBQUFBQUlDS2NkdHR0eWtzTEV5VEowL1cyTEZqNWVmbnB5bFRwcWhSbzBZTzV6Lzk5TlBhdW5XcmdvS0NiRmJ1dXFKNzkrNGFQWHEwNXMyYnAxOSsrVVUzM25panczay8vdmlqcGt5WkloOGZINzN5eWl1YU9uV3EwdFBUSlVsdnYvMjJkdTNhcGM2ZE8ydllzR0dLakl3czliNmJOMi9XU3krOVZPS2NzcTZ3ZHFSUm8wWXU3UTN0N2UydHJsMjdhdUxFaWJyeXlpdlZ0V3RYU2JJV3B3c0xDMlV5bWF5dkpWbVBMNDZWWk92V3JYcjExVmNWSFIydGpoMDd5bWcwNnBkZmZ0SENoUXYxM1hmZmFkeTRjWXFOalMzeEdyZmRkcHR1dSsyMlV1OVZwT2g5d0wwb1RnTUE0QVliTm15UWw1ZVgweDlnSlNrek0xUC8vdmUvNWUvdnIrRGdZQVVIQit1V1cyN1JkZGRkVjI1NS9QREREL0x6ODd2a3RrSkFwV1UyV2ZhTnpzdXdGS1R6c3lTWnkzZ1JnK1FiWk5sRDJpOVU4Z21zaUV4UmdWTDJXcDVKdUZpdDVwSy8vWVB6QUFBQUFJQXFySG56NWdvUEQ5ZnAwNmRsTnB1VmxwYm1kRzVFUklSNjkrNnRZOGVPNlpGSEhySEd2Ly8rZS8zeHh4OGFPblNvdzlYVTgrYk5rNysvdnlRcExDeXN4TUwwQ3krOElMUFpyREZqeHFobHk1WTI0eSs4OElKbXpacWw5ZXZYNjZlZmZ0SUREenlnL3YzN3U3U0NlOGlRSVFvUEQ3ZUovZlRUVDlxNGNXT3A1NXJONWpLdEVuZW1vS0JBT1RsL2RhREx6YzFWWnFidEw5OVBQUEdFM1htMzNucXJ5L2Y0N0xQUDlQNzc3NnRWcTFaNjhjVVhaVFJhT3RhMWI5OWUwNlpOMDZSSmt6UjgrSEQ5NjEvL3NxNnF2bGhpWXFJT0hEamc5UHBGRHlXNE9nOFZpK0kwQUFBVmJOKytmWm8yYlpyeTh2SjB3dzAzNk1rbm4xUllXSmpkdkpVclZ5b3hNZEY2N09YbHBTRkRocFJMRGtlUEh0V3NXYk8wWThjT2hZV0ZhYzZjT2FwZG14NjNxTUlLY3FYOFRFdEJPajlUeXMrK3RPdDQrZnhWalBZTlpmL29LcXl3d0g3VnRNSEFxbWtBQUFBQXFHNFNFeFAxM0hQUDZkeTVjeG82ZEtnKytlUVR2ZkxLSy9yWHYvNVZZanZuaGcwYmF1REFnZGJqUC83NFEyRmhZYnI3N3JzZHpuL3Z2ZmVzcmEyZFdiOSt2YVpPblNxejJheXhZOGVxUzVjdWRuUEN3c0kwWnN3WTNYVFRUWHJ6elRjMWUvWnNiZHk0VVU4Ly9iVFQxZDVGYnJycEp0V3ZYOThtbHAyZFhXcHhPajgvWDJheldZR0JsZ2Z2WjgyYXBXWExsdG5OYzdibmRQLysvZlg0NDQ5TGt2NzN2Ly9ack9LZU9YT21aczZjS1VtYU5tMmFKRXNSdlY2OWVwS2s3ZHUzYTgyYU5YcnV1ZWVzNS96dmYvL1R1blhyN082VG1abXBsMTkrV2Q5Ly83MjZkdTJxUVlNRzZlelpzenA3OXF4MVRrUkVoSjU3N2puTm1qVkxyNzMybW9ZTkcyWjNuUzFidHVqRER6OTArdWRSVkhSMmRSNHFGc1ZwQUFBcVVGcGFtbDU2NlNYbDVlVkprcjc3N2p2dDJyVkxUei85dERwMDZHQ2RsNTJkclMrKytNTG0zS0NnSUgzd3dRZVhkTi9vNkdqOTMvLzlueVJwNDhhTmV1MjExMVJRVUNCSlNrOVAxK1RKa3pWbHloUVpEQVpObUREQnBhY3RYYkZ5NWNwU2YyZ0h5c3hjYUZrSm5aY3A1WiszZkM4c3VMUnJHUXlTVDdDbEdPMGZKbmtIbEcrdThKalRmOWgzYjY5OXBlVS9OUUFBQUFDZ2V0aTJiWnNtVEppZ3dzSkNqUjgvWGdrSkNVcElTTkN6eno2cjExOS9YZW5wNlRaN0dKZmswS0ZEaW9tSmNUaVdsNWNuczlsc1hUbGRuTmxzMXR5NWM3Vmt5UklGQmdicXVlZWUwL1hYWDEvaS9UcDE2cVQ0K0hpOS92cnIycng1c3g1NzdERU5IanpZNVh6TG9xaWxlUEU5dUo5ODhzbFN6NTB4WTRiTmNYeDh2Q1pPbkNoSmV1NjU1elJnd0FDN3Jvd0pDUW5XUGFmVDB0SzBaczBhbTViWktTa3BEb3ZUQm9OQmFXbHBHalZxbFBMeThteFd0aGYzL1BQUDY4aVJJN3J4eGh1dHhmSGlpcmM2WDdod29jTml0S3Z6VURFb1RnTUFVSUdXTGwycTA2ZFAyOFRTMDlQMS9QUFBhK0RBZ2RZZnVENzU1Qk9scHFiYXpEdDM3cHpESDlwYzBieDVjMnR4dWsyYk5nb0tDckwrVUNwSk8zZnUxTktsUzNYWFhYZGQwdldCQ2xOVWlMNzRxeUJIWlcvUlhlUkNxMjdmRU1rdlJQSUprZ3pHOHN3WWxVQmh2blR5Wjl1WXdTaEZYK3VaZkFBQUFBQUE1Y3RzTm12eDRzWDY4TU1QRlJZV3Bna1RKbGlMb2MyYU5kUDA2ZE0xYXRRb3paMDdWMWxaV2FWMkkweE9UdGF4WThjY3JuU1daRzFqSFJCZy8xQjdjbkt5SmsrZXJOOSsrMDExNjliVitQSGoxYVJKRTVmZVIxaFltRjUrK1dXdFdMRkM3Nzc3cm80ZlAxNWk2KzNmZi85ZEowK2V0SWtkTzNhczFQc1VuUk1kSFcwVGQyVi82ZUxGNmZEd2NKdHRCMk5qWTYzSHYvenlpeVRMZnRHSER4K1dKTzNaczBlU3RIcjFhdXM1Ky9idGMzaXZvS0FndmZubW01S2tGU3RXU0xJdkhLZW1wdXFlZSs2Umw1ZVhCZzhlck96c1MreWVoMHFENGpRQUFCWG9vWWNlVWtCQWdPYlBuNi9Dd2tLYnNhS1dQSW1KaWZyMDAwOHJMSWZ3OEhBTkd6Yk0rb1Jqa1E4Ly9GQ2RPbldxc1BzQ3BUS2JMTzI0ODg4WEswUmZEb05scjJpL0VFdEIyamVZWW5RTmtMekwvcTlPblJhVy8vd0FBQUFBZ0tvdE5UVlZreWRQMXM4Ly82d21UWnJvbFZkZVVWUlVsTTJjMk5oWVRaMDZWVTgvL2JRV0wxNnNnSUFBRFJvMHlPazFseTlmTGttNjRZWWJISTZmUDM5ZWtxeHRzUzkyN3R3NTdkMjdWemZjY0lPZWV1b3BoWVNFbFBrOTllM2JWNjFidDFaa1pHU0o4NlpNbVZMbWEwdXk3cXZjdUhIalN6cS9yQllzV0dBWG16cDFxbHZ1amFxSDRqU0FTbXZSb2tWYXRXcVZQdnJvSTVmUFNVMU4xWC8rOHg4TkhEaFFUWnMyTGZNOVY2OWVyVnExYXRtMUpTa3JzOW1zcFV1WHFrZVBIZzczRmtiTllUQVk5STkvL0VQWFhIT05Ybjc1WmV2cTVWdHZ2VlY5Ky9aVmJtNnVKaytlYkcyNVhWNXExYXBsYzl5MWExZHQyTEJCVzdac3NjWnljM1AxeGh0djhIY1VGYzljYUtrY0ZtUmJpdEVGMlpaalU5N2xYOXZnZFdGbGRMQ2xYYmR2b0NXR0dpTXZVenI1aTIzTTRDVkZ0L1ZNUGdBQUFBQ0E4dVh2NzYvOC9IeDE2OVpOVHozMWxOTlcyN0d4c1pvMmJacmVldXN0OWVyVnkrbjE5dXpabzJYTGxxbFZxMWJXMWRmRkZlMTVIQlFVWkRmV3ZIbHp2ZnZ1dTZYdUYxMGFaeTNGTHpaMTZsVFZyVnUzek5mKzZhZWZGQndjWEdIRjZieThQTzNjdVZOK2ZuNlNMUHRRRi8xWmZ2SEZGNW85ZTdiTkN1alBQdnRNLy9uUGYxeTY5dEdqUjIyT0wrNEdpZXFCNGpTQVN1dnMyYk5LU2txeWlXVmtaTml0UHIxWWNuS3kxcTFicC9idDI2dE9uVG9sWGo4ME5OU3VaY3JHalJ0MS9QaHh6WnMzVDE1ZTlzV05nb0lDblQ5L1htbHBhVHAxNnBTT0h6K3Vnd2NQS2lFaHdXWVBqUU1IRHVpamp6N1MrdlhyTlczYU5BVUdCdXJZc1dNMmhjSFNEQnc0ME9XNXFQeGF0V3FsdDk5K1cyUEhqcFcvdjcrZWVPSUptYzFtVFpreVJZY09IYktaTzNMa1NQWHUzZHQ2UEdUSUVKc2Z5b1lQSDY3YmI3L2RlcHlibTZ2Qmd3Y3JMUzNOR3Z2SFAvNWhsOE5qanoybTdkdTMyeFRDSXlJaTlOQkREK25oaHgrMnh1Njc3ejZiOHpwMzdxeC8vdk9mZHRmNzhzc3Y5Zm5ubjd2eTlsRlRGQlpJcHR3TGhlZ0xYL25abGxoNThmYTN0T2IyRGJZVXBka3p1c1k3dnMxK0MvSzZWMW4rbWdBQUFBQUFxamFUeWFUOC9Idzk5OXh6OHZYMVZXNXVybkp6blgvT0VCRVJvUmRmZkZHU3BhZ1pGQlFrYisrL1NtRjc5KzdWdUhIajVPWGxwUkVqUmppOXp2YnQyeVZKRFJzMmREaCt1WVhwMGx4NzdiV2FOMitlb3FPamJmSjNSWHA2dXJadjM2NnVYYnZhZmY2ZG1abDV5VG1aelpZdDEvYnQyNmVsUzVmS1lEQm8rUERobDN3OVowcHJ5VjVVSDNEVURqMHZ6M1loaE1sa0tyL0VVRzRvVGdPb2NEMTY5SEFZdit1dXUvVG9vNCtXNlZxREJ3KzJ0bFFweWFSSmswcWRzMnpaTXZuNysrdkVpUlBXV09mT25UVnIxaXo5K09PUE52dHhSRVpHNnZiYmIzZFlHUGZ6ODFOMmRyWk5jYnA1OCthYVBuMjZSbzhlclpkZWVrbVRKazFTWW1LaXkwK0hTUlNucTZQbzZHaTk5ZFpiU2tsSjBYdnZ2YWVlUFh2YTdSSFRwazBibThMMHZuMzc3SjRXUEhMa2lNM3hOOTk4WTFPWTd0eTVzMXEyYkdsMy8vcjE2NnQvLy83NjdMUFBGQnNicStIRGg2dDE2OWFsNXUzdjcyL1hLa21TZ29QcGwxc2ptVTFTUWE3bHk1Uno0WFdPcFFCZHZFSjR1Yng4TFMyNnJWOUJrcEVmWC9HWHpKTlM2Z0hibUxjL2UwMERBQUFBUUhXUmxKU2t1KzY2NjVMUEh6OSt2RHAwNktDY25CeDkrdW1uV3J4NHNieTh2UFRDQ3k4b05qWldrdlR0dDkvcTVNbVRDZzRPbHErdnI1S1NrclI4K1hJMWFOREE2Y3JxaWhZUUVPQjBaZlhaczJkbE5wc1ZIQndzZzhHZ2d3Y1AyaFN3UC9ua0V4VVVGS2hQbno1MjUvYnYzLytTY3lyYU4zckZpaFdLalkzVnFGR2pTdHovT1RjM1Z3VUZCZkwyOXRiQmd3ZGxOTHEyN1ZyeFBhY3ZaamFiclF2QUhLMmdkL1NlSFhGV3M0Qjc4T2tlQUxlNDVwcHIxS0ZEQit0eFdZcTBGMXV3WUVHSks2ZVRrcEkwWXNRSWpSa3pSZ2tKQ1NWZUt5Z29TQ2RPbkhENEpOYllzV050anYvNzMvK3FzTEJRRHp6d2dEcDM3cXpBd0VEcmw3Ti9WT1BpNGpSMTZsU3RXclZLWGw1ZXV2SEdHMHY4aDdYSSsrKy9yeVZMbHBRNkQxWFR6cDA3OWM0Nzcrak1tVE1LRGc3VzdObXp0WHo1Y24zd3dRZnk5ZlhWTTg4OFk1MWJVRkNnbVRObjJsM2pxNisrVWxSVWxPNjU1eDVKMGxWWFhhVmV2WHBwMDZaTnlzM04xVU1QUGVUMC92ZmRkNS9xMXEycjIyNjd6V0YzQUVCbWs2WGRkdEZYUWE3dGNXRit4ZHpYcGhBZFpQbE9JUm9sTVV0SE45dUg2N2VUdlB6Y253NEFBQUFBb0h3OStlU1RsMzJOSmsyYUtDa3BTY09IRDFkR1JvWmlZMlAxN0xQUHFsbXpadFk1eWNuSldyaHdvYzE1VFpzMjFlalJvMTB1cUxyVDJyVnJOV2ZPSEp0WSsvYnRKVmxXRlcvWnNrWFhYMys5NHVQajdjNGRQMzU4cWRkLy92bm5IY2FMRnREMDc5OWZEei84c0h4OGZQVExMNzg0bkN0WnVvdis2MS8vc2g2M2FkT214UHYrN1c5L1U4K2VQUjJPalI0OVdqLzk5Sk4xOWJhL3Y3L2F0clhmeit1OTk5NnpPVjY1Y3FXKy9QSkx1M256NXMyek9mN3FxNiswYk5teUV2TkQrZUVUUHdCdUVSY1haN01TdUtnNGZmYnNXZjMrKys4T3p5bGEwZnpERHo5WVk1MDdkNVprMlJ0NjZ0U3BUdS9uYk9YMHFGR2piUDZCcTErL3ZsYXVYS21GQ3hmcTl0dHZ0OW1uZCt2V3JUcDY5S2o2OWV0bkxZalhyMS9mK2tTZE14OTg4SUVXTFZxa05XdldxR25UcG5yODhjZExuSSthSVNrcFNiTm56OWJXclZ1dHNhKysra3FEQmcxUy8vNzkxYWxUSjZXa3BDZ3lNbEtTcFFYTmxDbFR0SHYzYm9mWGUvLzk5M1hzMkRFOS92amppb3VMMDlOUFA2MWh3NFpwNzk2OUplNVhFeGdZcUR2dXVLTjgzOXhGSExYVFFTVlNXR0FwTHB2eWkzMi91UGhjenF1Zml6TVlMYTI0ZlFJczM0dGVVNGhHR1ozWkoyV2wyTVlDYWtsMVduZ21Id0FBQUFCQStlcmJ0Mis1WFd2dzRNRUtDQWhRang0OTdCWnMzSC8vL2JyenpqdVZrNU1qazhta2dJQUFoWWFHbHR1OVhSRWZIKy95cXVZdVhickkxOWRYZVhsNU1wbE1DZzhQMTAwMzNTUkpNaHFObWpScGtueDhmR3pPNmRxMXF4bzNibXl6Z015WmtTTkhPdndNL0paYmJsSDkrdlYxMVZWWFdXT1JrWkc2NjY2N0ZCRVJZWTBOR0RCQUF3WU1VRzV1cmthT0hDbVR5YVNnb0NCMTdOalI1bnB0MjdhMTZkWm9OQnJsNit2ck1LZisvZnNyUGo1ZWhZV0Y4dmYzVjhlT0hhMmZvMHFXL2NadnZ2bG11N3pidEdsajNULzg0bm5GUHo5dDNicTFUV2RLVkN3K0JRVGdVZnYzNzlkTEw3MVU0cHlMeDR1dlBDNit3amdwS1VsUFBmV1VSbzhlYmZma1ZORXEwK0tNUnFOMjd0eXBYMzc1UmRPblQ1ZVhsNWRTVWxJMGRlcFUxYTlmWDdmZGRwdnJiNmdZazhta1cyKzkxZVg1cnF5c3JsVHlzeXlyTE4zSk8xQXlWcDBWdjFsWldWcTBhSkdXTGwxcXM5ZXpaTm4vWmMyYU5lclRwNCtpb3FLc1A0ejkrdXV2ZXVlZGQ1U1ltR2d6MzgvUHoyWlBuVysvL1ZiYnRtM1RvRUdEMUxOblR3VUdCcGI2QkdKNUtucFM4V0lVcDkzTVhIaWg0RndnRlpva2M4RmZ4OFVMMElYNWtvUC9aaFhIY0dGLzZHSkZhQy9IdjJRQVpXSEtzK3cxWFZ4TUo4dnpEd0FBQUFBQVZ6anZVRm5kbEZUNE5SZ01DZzRPTHRjdDdJcXZ6QzFOKy9idHJhdWZTMU92WGozMTY5ZlA2ZmpGMjFVV2FkbXlwY050QUIyNWVNdkI0aTR1VEV1V3hWek90dTcwOC9NcjhWcFRwa3h4S1I5SnV2NzY2M1g5OWRjN0hlL2N1Yk4xWVZ0SmNWZm5vV0pSbkFiZ1VkZGNjNDArL3ZoamgyTUxGaXpRcWxXcm5JNUxVbGhZbU0zeHVYUG5KRmxXaHhZZmM4YmIyMXRqeG96UmhBa1RsSktTb2pwMTZ1alZWMTlWUkVTRUpreVlJSDkvL3hMM3ppaUpsNWVYNXMyYnB5RkRobWpJa0NIcTBxV0x6ZmlXTFZ2MDNudnZsZm1IbFVyajNERXBMOE85OTZ3ZEovbUd1UGVlbDJqLy92MGFPM2FzMDZmdUFnSUNyRThEcHFhbWF2djI3VnExYXBWKy9mVlh1N2tSRVJGNjQ0MDM5T3FycityQWdiODJXRTFOVGRYTW1UTTFkKzVjSlNRa0tDRWhRWEZ4Y1dyWXNLR0Nnb0wwK3V1djY1dHZ2bkY0LzlHalI2dDc5KzdsOEU3L1VobGJIVlZhWnJQbDRRNXo0WVhDc3NuQjhVV3ZiWXJQSnN0M2N5WDRKZExMMTFLRTl2S3pmUGYybDd6OUxoU2hlVmdCRmVQa1RpbS8yRC9ONFkybGtQcWV5UWNBQUFBQXFncURUMjFaSDEzUC90T1RxUUNvb1NoT0EvQW9QejgvbTlZZEZ3c01ESlFrcCtPU25LNUtmdUdGRjF5NmY0OGVQV3lPNzd2dlBwdmpPKys4VTVKS1hkMWRrcUlXSWJWcjE3WnJGN0p2M3o2Yk9haGU2dGF0cS9Qbnp6c2M2OUNoZ3pwMTZxUnQyN1pwOGVMRjFqMWJIQWtLQ3RMTEw3K3NCZzBhYU9MRWlYcm1tV2QwK1BCaG16azVPVG42NFljZmJOcmdQL2JZWStYeVBweXAxaXVuVGJsUzFobXA2TmMxNjNzdDZkaDhvZUJjZU9GMTRZV3ZvdGhGcnl0RFVkbFZCb09sOE96bGUrSEw3NklDdEIvTFZPRjJ1ZWVrNUYyMk1ZT1gxTkQ1QTlRQUFBQUFnQ0loVjBuSlgxbGVuOTBoTmZpSFovTUJVT05RbkFiZ0ZvY09IWEs2ZXZQQWdRT2FNV09HeG8wYlYySWgrbUlkT25UUXpKa3o3ZVluSlNWcHhJZ1JHak5takJJU0VtekdrcE9UVmE5ZVBadFk4UlhMZVhsNXlzN090bHQxSFJKaVdhazdjZUpFVFp3NDBXRk9EejMwa082OTkxNm5PVStkT3JYRWZiS3JCWGVzYURaVW5aYmVZV0ZoNnRxMXExYXRXbVdOaFllSDYvSEhIMWZYcmwwZGYzMEdBQUFnQUVsRVFWUjE2dFFwelp3NTA2WlZkM0Z4Y1hFYU4yNmN0UjFQUkVTRVpzeVlvYmZlZWt2cjFxMXplbDVRVUpCNjkrNnRkOTk5dC96ZWtBdXFUM0U2VDhvODRla3MzTVBnSlhuNU9DaEFYM2h0OUNuOUdvQWJIZHRxLzN4SDFEV1NuM3UzQXdNQUFBQ0FLc2tRZmFmTUI2WklNc3Q4ZkxFTWpZWktJZkdlVGd0QURVSnhHb0JiL1Bqamovcnh4eDhkamdVSEIydi8vdjJhUDMrK1JvMGFWZXExVHA4K3JaeWNIQVVFQkZqYmVCZkp5TEMwbU03S3lySWJDd2dJVUhwNnVrSkNRcXdGdE9JcmxsZXNXS0VaTTJiWTdmMWMxTmI3MFVjZnRlNXRNV1RJRUEwYU5NaTYram84UEx6RXZJY09IYW9iYnJqQkpyWjU4MmJObVRPbjFQZGNKVlNoZHR2dTFMOS9mMnR4dW12WHJobzJiSmoxNFllNmRldHE0TUNCRGx2WE4yalFRSGZkZFpkdXZmVldlWHZiL25NZEdCaW8wYU5IcTArZlBscTRjS0hELzdmNjl1MXI3VDVRa29LQ0FwMDVjNmJFT1RrNU9VcE9UcmFKUlVSRTJNMmpwWGNsWS9TMkZKYTlmRXIrenNwblZDSG5qa3RuRDl2R2ZBS2w2RFllU1FjQUFBQUFxcDdBSmpJMEdDVHo4VVdTdVVDRk8rNlVvZVVrR2FMNlZhbEZJUUNxTG9yVEFOemlycnZ1MHRDaFE2M0hGN2Zqcmxldm5ycDE2NmExYTlkcTBLQkJhdGl3WVluWG1qcDFxbjcrK2VjUzU4eVlNY1BwMkgvLysxOEZCQVJJc3F5VXZyam9WclEzY1BFV3k3VnIxNVprS1NaZVhOQU9EdzkzdVNWM1JFU0U2dGV2YnhkRDlkYTBhVk4xN3R4WjNidDN0M3M0UVpMdXZmZGVyVnExU2lrcEtXcmN1TEhhdG0ycmhJUUV0V3ZYcnRSVnlLMWF0ZExreVpPVm5KeXM3Nzc3VGp0Mzd0VGV2WHVWbVptcC92MzdTNUlHRHg2czIyKy9YWkxqTnQ4blRwelFrQ0ZEU3J4UDhYYmhralJ0MmpTN2VSU25LNGpCYVBubDBHaVVETjRYaXM2bGZYbUovWjVSM1pnTHBXT2I3ZU1Ocm1lQlB3QUFBQUNVaGFIRkJKblA3WlF5ZGt0NUtUTC84ckRNeHVGU2NKemt6ZUlUNEZJWlFsckowR0tDcDlPbzlDaE9BM0FiTHkvblQ5N2RmZmZkV3JObWpSWXVYS2hubjMyMnhPdE1tVExGNmRqUm8wYzFaTWdRalI4L1hoMDZkTEFaVzdkdW5TWlBubXdUTzNqd29FYU1HR0YzbmVMRnVpVkxsa2lTZkgxOVM4eXRKRFdpclRjY0t0cXpmUDc4K1Zxd1lJSFRlWW1KaVVwTVROVFNwVXN2K1Y1cjFxeFJWbGFXZGRWMFpHU2tJaU1qTC9sNkpTbGVQSzgyTGIxdEdDN1VlQTJ1SFJ1TUYxWWlHLzU2YlREODlWM0ZZMFdGWnkvTGQ0UHhvdGNYQ3RJVW1RRkpVc29lS1R2Tk5oWlVWNnJkekRQNUFBQUFBRUNWNVIwaVk3dGxLdng1c0hSMm15VldtQ3VkKzlXemVRRlZuRmw4a3VjS2l0TUFLb1hZMkZnbEpDVG95SkVqS2lnb3NHdGpYS1NvaFhacG5uLytlYWRqL2ZyMWt5Uzk5ZFpiYXRteXBkYXNXYVBDd2tJWmpVYW5iYjBURXhNbGxkNjZ1eVRWdnEwM0tnMVgybm1YaCtwWmpMN0FOMFNLVGloOUhnQzNLTWlWa3JiYngyTTZpZC82QUFBQUFPQlMrTmFXc2YxL1pUNitXT1kvMzdPc29nWUFONkE0RGFEU0dEMTZ0TUxDd2tvc2VNMmJONi9FYTV3NGNVSmp4NDdWazA4K3FkYXRXOXVNYmRteVJlKzk5NTVtelpvbGYzOS9SVVZGU2JMc1lmM0VFMDlvM0xoeDFybkp5Y21hTUdHQ0huLzhjYlZvMFVMSGp4K1haR2xCZnFsS2ErdWRsNWRIVzJSVUtmeDlCZUF1U1Rzc0JlcUwxVzV1V1RrTkFBQUFBTGhFQm04WkdnNldvZUZnS2VlRWxITk01c0k4VDJjRlZGa0duekJQcDFBbFVKd0dVR200c2lvNUppWkd5Y25KeXN1NzlCK1NHalpzYU4xeldwSVdMRmlnN094c3hjYkc2dkRodzVJc1JlUHM3R3k5K3Vxcm1qTm5qdmJzMmFOYXRXcVZlZVYwWm1hbVVsSlNKRWxIamh6UjFxMWJsWldWcGF5c0xHVm5aMnYzYnNzVGliMTc5MVpCUVlFbVRHQS9pcHFtK0FNTFpYSHUzRGxsWm1aZTF2MWpZbUxzT2dVVTcxRFF2WHQzalI0OTJ1N2NQWHYyMkJ5YnplYkx5Z1VBSE1sTWxrNy9iaHN6ZWtzTjJuc21Id0FBQUFDb2x2eWpKZjlvbWxNQnFIQVVwd0c0eGVlZmY2N1BQLys4WEs3MThzc3ZhLy8rL1NYT21URmpoa3ZYU2t4TTFLcFZxelJ3NEVBRkJ3ZGI0NzYrdm5yMjJXYzFiTmd3ZmZUUlI5cXhZNGZkU214WExGdTJUUFBuejVja2ZmcnBwL3Jzczg4VUdCaW93TUJBQlFVRldZdnNNMmZPbEwrL3Z5SWpJN1ZyMTY0eTN3ZFYxMGNmZldRWHk4ek1WRkpTa2swc0tpcEtZV0cyVDk1OThNRUhXclJvVVlYbVY1TGkrOGdYRmhaNktCTUExVldoU1RyeS8remowVzBsbnlEMzV3TUFBQUFBQUlETFEzRWFnRnUwYWROR0hUdDJ0QjdQbmoyNzFITXlNek1kdHZpZU5XdVcwM09PSGoycUlVT0dhUHo0OGVyUW9ZUE4yTHAxNnpSNThtU2IyT3pacytYdjc2OTc3cm5IN2xyTm1qWFQ4ODgvTDZQUnFHWExsbW5Ja0NHbDVseGNuejU5MUxselp3VUhCeXM0T0ZnQkFRRTI3NmtvcHlaTm1wVDUycWkrdnYzMlc3dTl5QjM5bmZZMFo4WHBMNy84VXZIeDhXcmV2TGtuMGdKUWpaejhXY281YXh2ekQ1UHFYdU9aZkFBQUFBQUFBSEI1S0U0RGNJdG16WnBwd0lBQjF1T0ZDeGZLMzkvZlpzN01tVE5sTUJqazcrK3ZqSXdNYmRpd1FRMGJOaXoxMm9jUEgxWkFRSUM4dmIyMWVmTm1TYks3dGlTMWE5ZE9iN3p4aHMzWXVISGpkT2pRSVIwOGVGQ0JnWUg2NmFlZjVPZm5aeDN2MkxHam5uamlDVVZGUmRrVTExMVZxMVl0MWFwVnkrbDRTRWlJbWpkdnJweWNIUG40K0NnbkowZTdkKzlXVUJETHdXcXlvbmJ2RjR1TGk2dVFlK1huNSt2ZGQ5L1YzWGZmYmQySDNWVVgvNzlTcEtDZ1FKczJiZExNbVRNVkh4K3YxMTU3emVFOEFDaE5kcXAwY3FkOS9JcWJKS09YZlJ3QUFBQUFBQUNWSDhWcEFCVnUzcng1Q2cwTnRZa3RYYnJVYmw1aVlxSisvZlZYNjc2MTBkSFJHakZpUktuWG56Qmhnbld2YU1uUy9yaEZpeFoyODhMQ3d1emFJb2VGaGFsTm16WWFQSGl3VHA0OEtVbnEyN2V2ZGZ6NDhlUDY4ODgvTldyVUtMdFZvdVdoZmZ2MmF0Kyt2ZWJObTZmRml4ZGI0N2ZlZW11NTN3dFZ3L0hqeDYwUFdSUnAzcng1aVE4NVhLcGp4NDVweElnUk9uRGdnQm8zYm16emQ5OFZnWUdCZHJIOC9IeWRQMzlla3ZUNzc3L0xhRFNXUzY0QWFoWnpvWFQ0LzFtK1h5enlLaW00bm1keUFnQUFBQUFBd09Xak9BMmd3c1hFeExnMGIvcjA2WkprTFU0N2F1bnR5TEJodzVTU2txTEN3a0w1Ky92cjJtdXZkYmh5dWlTdnZmYWF6cDgvcjRDQUFKdlYybzBhTmRMTW1UTjF4UlZYMkowemN1Ukl0V3paMGk3ZXZYdjNNcTl5N2RhdG03eTl2V1UybXhVZEhhMXUzYnFWNlh4VUQ5bloyWm8yYlpwTUpwTk5QQzh2VHl0V3JGQkNRb0tpbzZQTDdYNGZmL3l4OWZYMjdkdkxYSnd1L3RDSkpPWGs1T2pjdVhPU0pCOGZIL240K0Z4ZWtnQnFwRk8vU1ZtbmJXTyt3VktEOXA3SkJ3QUFBQUFBQU9XRDRqU0FTc2ZWb25TUk5tM2FYUFk5NjlldjczVE1VV0Zha25yMzd1MHczcWhSSXpWcTFLaE05NCtOalZWc2JHeVp6a0hWYzkxMTF5azRPTmpoMk1HREIvWG1tMjlxejU0OWRtTkhqaHpSakJrekpGbitybDUzM1hWcTM3NjlCZ3dZWU5NdS8zTHMzTGxUQlFVRjh2WjIvVWVEeU1oSXU5alpzMmQxOXF4bGc5amF0V3VYUzI0QWFwYmNjMUxTZHZ0NG95NlNsNi83OHdFQUFBQUFBRUQ1b1RnTkFJQ2J0R3paMG1hMWZYcDZ1dGFzV2FOTm16YnBmLy83bjdWclFFbVNrcEswZlBseUxWKytYTDYrdm1yVHBvMnV2LzU2ZGVqUVFYWHIxblY2WG1abXB0TXhnOEdnQVFNR2xMbDFmYjE2OWVUbDVXV3owdnZISDM5VVFVR0JKSlY1RDJzQWtLUWptNlJDMndZU3F0Vk1DaXZiYzE4QUFBQUFBQUNvaENoT0F3QlFRY3htc3pJek01V2VucTcwOUhRbEp5Y3JLU2xKUjQ4ZTFkNjllM1g4K1BFU3p3OEpDVkZHUm9iVDhieThQRzNidGszYnRtM1QyMisvclNaTm1xaGp4NDdxMkxHajR1TGliTG9RSERwMHlPRTEvUHo4OU13enorakdHMjhzOC92ejhmRlJiR3lzRGg0OGFJM05uVHZYK3JweDQ4Wmx2aWFBbWkxbGo1U1JaQnZ6OXBkaU9ua21Id0FBQUFBQUFKUXZpdE1BQUZTUXpNeE0zWGZmZmNyS3lpcnp1ZDI3ZDlmVFR6K3RZOGVPYWRPbVRkcTBhWk9PSERsUzRqbUppWWxLVEV6VXdvVUxkZU9OTityNTU1KzNqbTNmYnQ4ak56SXlVcSs4OG9xYU5XdFc1dnlLdEd2WHpxWTRYYlJxV3BLdXV1cXFTNzR1Z0pvbi83eDBiS3Q5UEthenBVQU5BQUFBQUFDQXFzL282UVFBQUtpdVFrSkNOSERnd0RLZEV4a1pxZEdqUjJ2MDZOSHk5dlpXYkd5czdyLy9mcjMvL3Z1YU8zZXVCZzhlN0hRZjlJc1YzNHY2bm52dVVYUjB0UFg0aWl1dTBJd1pNeTZyTUMxSnQ5eHlpOE80bjUrZnJyLysrc3U2Tm9DYTVjL3ZKVk9lYlN6c0NxbFdVOC9rQXdBQUFBQUFnUExIeW1rQXJqbXp6OU1ab0RMS2M5NXlHaFlEQmd6UTBxVkxTOTN6dVZXclZ1clZxNWU2ZHUwcUh4OGZoL01hTldxaysrKy9YL2ZmZjc4T0h6NnNqUnMzYXNPR0RVcEtzdTJCMjZGREI4WEh4OXZFZ29LQzlQenp6K3ZKSjU5VVhGeWNYbjMxVlFVSEIxLzIrNHVOalZYMzd0MjFidDA2bS9qZGQ5K3R3TURBeTc0K2dKb2hMVkU2VzZ3NWhKZXYxS2lMWi9JQkFBQUFBQUJBeGFBNERjQTFGQ0dCU3hJWUdLZzc3cmhESDMvOHNVMnNVYU5HdXZMS0t4VWZINitFaEFTRmhvYVc2YnF4c2JGNjRJRUg5TUFERDJqUG5qMWF2MzY5Tm16WW9QVDBkRDMwMEVNT3oybmV2TG5HangrdnE2KytXbjUrZnBmMXZpNzIxRk5QS1R3OFhPdlhyMWQrZnI1NjkrNnR3WU1IbDl2MUFWUnZCVG1XVmRQRk5iaGU4ZzF5Zno0QUFBQUFBQUNvT0FhejJXejJkQklBcW9BVFAzbzZBMVIydGVNazN4QlBaMUVwWldSa2FNZU9IYXBidDY2aW9xSlVwMDZkQ3JtUHlXVFNnUU1IZE9XVlYxN1dkZExUMDIyT2ZYMTlGUkFRY0ZuWEJBQm5EbTJRVXZmYnhrS2lwYmkra2d3ZVNRa0FBS0JhS0R3eVI5b3oxbkxnRXlwanQwVFBKb1FLVWJpOW41UzZXWkprdUc2NURMVTZlemdqQUVCTllqQVl5dnpwRFN1bkFiaW1kcHluTTBCbDUwMExaMmRDUWtMVXRXdlhDcitQbDVmWFpSZW1KU2tzTEt3Y3NnR0EwcVVlc0M5TUc3MmtLMjRVaFdrQUFBQUFBSUJxaU9JMEFOZXdJaFlBQUpTajNIUFNuOS9aeCt1M2sveDRSZ1lBQUFBQUFLQmFNbm82QVFBQUFBQTFpN2xRU2x3bm1mSnQ0MEdSVXQxV25za0pBQUFBQUFBQUZZL2lOQUFBQUFDM09yNU55anB0R3pQNlNJMjdTd1orUXdFQUFBQUFBS2kyK09nSEFBQUFnTnVjT3lvbDc3S1BYM0dENUJmcS9ud0FBQUFBQUFEZ1BoU25BUUFBQUxoRmZwWjBhS045dkhhY1ZLdVoyOU1CQUFBQUFBQ0FtMUdjQmdBQUFGRHh6TkxoRFZKQnRtM1lQMHhxMU5rektRRUFBQUFBQU1DOUtFNERBQUFBcUhBbmY1SE9IYmVOR1l5V2ZhYU5QcDdKQ1FBQUFBQUFBTzVGY1JvQUFBQkFoVHAvU2tyYVlSOXYyRUVLck9QK2ZBQUFBQUFBQU9BWkZLY0JBQUFBVkJoVG5wUzRUaklYMnNiRHJwRHFYdTJabkFBQUFBQUFBT0FaRktjQkFBQUFWSmdqbTZTOEROdVlUNkFVZTVObjhnRUFBQUFBQUlEblVKd0dBQUFBVUNGUzlraHBpY1dDQnNzKzA5NytIa2tKQUFBQUFBQUFIa1J4R2dBQUFFQzV5MG1Uam02MmowZTNsVUtpM1o4UEFBQUFBTS83NDQ4LzlORkhIK25jdVhOTzU2eGZ2MTVUcDA1MTZYcGZmZldWbm5ubUdmMzU1NThPeHhNVEUvWE1NODlveDQ0ZGw1UXZBS0Q4VVp3R0FBQUFVSzRLQ3l6N1RCY1cyTWFENjBuUjEzb21Kd0FBQUFDZTk4a25uK2lMTDc0b2NjNmVQWHUwZXZYcVVxLzE1NTkvYXM2Y09Rb01ERlNqUm8wY3pwazdkNjZPSERtaVZxMWFYVksrQUlEeTUrM3BCQUFBQUFCVUw0Zi9uNVNkYWh2ejhwTWFkNU1NUEI0TEFBQUExRWgvL3ZtbnRtelpvdnZ2djEraG9hR1hkYTJNakF5OTlOSkx5czNOMVE4Ly9LQWVQWHJZakFjRkJlbkpKNS9VdG0zYkpFbDkrL1oxZUowMWE5WmNWaDRBZ0xLak9BMEFBQUNnM0NUL0lxVWR0SS9IM2lUNUJycy9Id0FBQUFDVnc4Y2ZmNnp3OEhEZGVlZWQxdGlLRlN2czVoMDZkTWpwV0h4OHZHclZxcVV4WThZb1BUMWQwNmRQVjFwYW1xWlBuNjZSSTBlcVpjdVdraXlGOEFrVEpxaERodzRhUG55NHZ2enlTMjNkdWxWanhveFJXRmhZQmIxREFJQXJLRTREQUFBQUtCZm5qa25IdHRuSDY4Wkw0YkZ1VHdjQUFBQkFKWEhnd0FGdDNMaFJJMGFNVUVCQWdJNGRPNlphdFdwcHhvd1pUczl4TlBib280L3FtMisrVVc1dXJxWk5tNmJHalJ0YnIvLzExMS9ycHB0dWtzRmcwSmt6WjlTcVZTdU5HVE5HZ1lHQmV2REJCNVdVbEtUZmZ2dE5Bd1lNcUxEM0NRQW9IY1ZwQUFBQUFKY3Q5NXhsbjJtWmJlUEI5YVNHSFQyU0VnQUFBSUJLWXRhc1dZcU5qZFhmL3ZZM0ZSUVU2SVVYWHBESlpOSzMzMzRyTHk4dnU3bkxsaTF6Mm5MN21tdXVVYjE2OWJSOSszWTk4c2dqTm1NOWUvYTBPYjc5OXR0dGpqZHYzcXl3c0RCMTc5NjlITjRWQU9CU1VKd0dBQUFBY0ZrS0M2U0RxeVZUcm0zY0owaHEwb045cGdFQUFJQ2FiT1hLbGZydHQ5ODBmZnAwR1F3R0xWMjZWRWVQSHRXLy8vMXZ1OEswSytMaTRteU9seXhaNHZLNTk5eHpUNW52QndBb1h4U25BUUFBQUZ5V3d4dWw3RlRibU1GTGF0cFQ4Z253U0VvQUFBQUFLb21OR3pmS2JEWnIxS2hSTXBsTWtxVFdyVnVyVjY5ZU1wdk55c25Kc1psZk5DYzdPOXZ1V2dFQjlyOWdzSWMwQUZRdEZLY0JBQUFBWExLVFAwdHBpZmJ4SzI2UWdpTGRudzhBQUFDQXltWFlzR0ZLVDA5WFdGaVlKazJhcE9QSGoydmt5SkV5R0F3NmZmcTAvdjczdnpzOHIxKy9mbll4UjYyK2I3MzExbkxQR1FCUWNTaE9Bd0FBQUxna2FZblM4ZTMyOGJwWFM3WGo3T01BQUFBQWFwN1kyRmhKMHVyVnE1V1ltS2pISDM5YzlldlhseVNGaG9acTlPalJsM1Y5WjN0VE85S2pSNC9MdWhjQTRQSlJuQVlBQUFCUVp1ZFBTWWMyMk1kRG9xV0dIZHlmRHdBQUFJREtLelUxVmJObnoxYnIxcTExeHgxM1dPTitmbjdxM3IzN1pWMmJnak1BVkMwVXB3RUFBQUNVU1c2R2RPQmJ5V3l5amZzR1MwMXVrUXhHeitRRkFBQUFvUElwTEN6VXBFbVRKRWxQUGZXVWpodzVvcU5IanlvMU5WVzMzMzY3Tm14dzhOU3JBN0d4c1dyY3VMRmQvTnR2djNVNUYxcUFBNERuVVp3R0FBQUE0REpUbnFVd1haQmpHL2Z5bFpyM2xyd0RQSk1YQUFBQWdNcHA3ZHExMnJsenA3eTl2ZlhnZ3cvS2JEWkxrdUxqNDNYNzdiZHI0c1NKTGwzbjczLy91OFBpTkFWbkFLaGFLRTREQUFBQWNJbTVVRXBjSytXazJjWU5Cc3VLYWY4SXorUUZBQUFBb1BLS2lZbFIyN1p0MWFoUkl6VnExRWd4TVRHS2lZbFJuVHAxckhNR0RoeW9CeDU0d09rMSt2VHA0M1JzeVpJbEx1ZHl6ejMzdUR3WEFGQXhLRTREQUFBQWNNbWZQMGpuanRuSEc5MGdoVFowZno0QUFBQUFLcitXTFZ0cXlwUXBKYzR4R28zeTlmVXQwM1hidFd1bnQ5NTZTN1ZxMWRMbm4zK3V1WFBuNnB0dnZuRTQ5MjkvKzV1R0RoMnF0OTU2Uy9YcjF5L1RmUUFBNVl2aU5BQUFBSUJTbmZoSlN2bkRQaDdWV3FyVHd2MzVBQUFBQUtoNkNnb0t0Ry9mUHUzZXZWdS8vLzY3bm5qaWlUSmZvMWV2WGlvc0xIUTQxcU5IRDZmbnpaNDkyeTcyeGh0djZPcXJyeTV6RGdDQVMwZHhHZ0FBQUVDSlR1K1drbmJZeDhNYlN3M2J1ejhmQUFBQUFGWEgrdlhyOWV1dnYycmZ2bjFLVEV4VVFVR0J2TDI5MWF4Wk0vbjcrNWY1ZXUrLy83N05jV3BxcXNhTUdhTXVYYnBvOE9EQkRzOFpNbVNJN3Jubkh2WHExY3NtWHJkdTNUTGZId0J3ZVNoT0F3QUFBSEFxN1pEMDUvZjI4YUJJcVhGWFNRYTNwd1FBQUFDZ0NsbTNicDErKyswM1hYMzExWHJnZ1FjVUh4K3Z1TGc0bXpiZVM1WXNjWG52NkppWUdPdnIzMy8vWFRObXpKRFJhTlQ5OTkrdmhnMmQ3emNVRmhabWN5NEF3RE1vVGdNQUFBQndLQ05KT3JUT1B1NFhLalh0SlJuNWJRSUFBQUJBS1o1OTlsa0ZCd2ZMYURRNm5kT2hRd2ZkZlBQTlRzY25UNTVzYy96NTU1OXIxYXBWT256NHNDSWlJalJod29RU0M5TUFnTXFEajVNQUFBQUEyTWxLa1E2dWtzekZ0bkx6Q1pTYS84M3lIUUFBQUFCS0V4b2FXdUo0Mzc1OTFhNWRPM1h1M05ucG5OOSsrMDB0V3JTd0hqZHUzRmhCUVVINjV6Ly9xVnR2dlZXQmdTWC9ndEsyYlZ0RlJVV1ZMWEVBUUlVd21NMW1zNmVUQUFBQUFGQjU1SjZUOWl5WENySnQ0MTYrMHBXM1NRRzFQWk1YQUFBQVhGZDRaSTYwWjZ6bHdDZFV4bTZKbmswSUZhSndlejhwZGJNa3lYRGRjaGxxT1Mvd0FnQlEzZ3dHUTVrM2ZIUGVSd01BQUFCQWpaTi9YdHEvMHI0d2JmQ1NtdldpTUEwQUFBQlVKZ2FEMzE4SHBrelBKUUlBZ0lzb1RnTUFBQUNRSk9WblNmdFdTTGtaeFFZTVVwUHVVbkMwUjlJQ0FBQUE0RXhBZzc5ZVovemh1VHdBQUhBUnhXa0FBQUFBS3NpMkZLWnowdTNIcnJoUkNvOTFlMG9BQUFBQVNsT251L1dsK2VRWGtqbmZnOGtBQUZBNml0TUFBQUJBRFZlUUkrMWJLZVdjdFI5cmNMMVU1MHIzNXdRQUFBQ2dkSWJJWGxKQUk4dEJ4bTZaOTc1SWdSb0FVS2w1ZXpvQkFBQUFBSjVqeXBYMmZ5MWxwOXFQUlNkSTlWcTdQeWNBQUFBQUxqTDZ5dER5TlpsLytyc2tzOHhIL2lOejZ2Y3kxT3N2QmJlVXZFTThuV0cxWnZBSmswS3U5blFhQUZDbFVKd0dBQUFBYWloVG5xVXduWlZpUDFhdmpWUS93ZjA1QVFBQUFDZ2JRMlFQNmFvcE11OStScExac29JNlk3ZW4wNm9SekxVNnlYamRmejJkQmdCVUtiVDFCZ0FBQUdvZ1U1NjAveHZwL0duN3NhaHJwQWJ0M1o4VEFBQUFnRXRqaUhsUWhtc1gvZFhpR3dDQVNvcVYwd0FBQUVBTlU1QXJIZmphY1dHNjd0VlN3dzd1endrQUFBREE1VEZFOXBDaDlrMHluMTR0cGF5VHNvL0piTTcxZEZyVm1pR2tsYWRUQUlBcWgrSTBBQUFBVUlQa1owdjdWenJlWXpyeUtpbW1rL3R6QWdBQUFGQk9qTDR5UlBXVm92cEtrZ3dlVGdjQWdPSW9UZ01BQUFBMVJONTVhZjhLS1NmZGZxeE9DNmxSWi9mbkJBQUFBQUFBZ0pxRDRqUUFBQUJRQStTZWsvYXRsUEl5N01mcXRKQ3V1RUVzcXdBQUFBQUFBRUNGb2pnTkFBQUFWSE01WjZWOUs2VDhMUHV4dXEya21JN3V6d2tBQUFBQUFBQTFEOFZwQUFBQW9CckxPbVBaWTdvZ3gzNHMrbHFwZmp2MzV3UUFBQUFBQUlDYWllSTBBQUFBVUUxbEhKY09ycFpNK2ZaakRkcEw5ZHE0UHljQUFBQUFBQURVWEJTbkFRQUFnR29vOVlCMGVLTmtMclFmaStrczFZMTNlMG9BQUFBQUFBQ280U2hPQXdBQUFOVk04aTdwMkZZSEF3WXA5a2FwOXBWdVR3a0FBQUFBQUFDZ09BMEFBQUJVRzJicDZCYnAxRy8yUXdhajFMaWJGTkhFL1drQkFBQUFBQUFBRXNWcEFBQUFvRm9vTkVtSE4waHBpZlpqWHI1UzA1NVNTSDMzNXdVQUFBQUFBQUFVb1RnTkFBQUFWSEdtWE9uQWFpbnpoUDJZVDVEVXZMY1VVTXY5ZVFFQUFBQUFBQUFYb3pnTkFBQUFWR0U1WjZVRHE2VGNkUHV4Z0FpcFdXL0pOOWo5ZVFFQUFBQUFBQURGVVp3R0FBQUFxcWh6eDZURXRaSXB6MzRzT0ZwcTFsUHk4bk4vWGdBQUFBQUFBSUFqRktjQkFBQ0FLdWpVYjlMUkxaTE05bU1SVGFUWXJwTFJ5KzFwQVFBQUFBQUFBRTVSbkFZQUFBQ3FFSE9oOU9mM1Vzb2V4K05SMTBnTnI1ZGtjR3RhQUFBQUFBQUFRS2tvVGdNQUFBQlZSRUdPZEhDMWxIblNmc3hnbEs2NFFhcDlwZnZ6QWdBQUFBQUFBRnhCY1JvQUFBQ29BckxQU0FkV1Mza1o5bVBlQVZMVG5sSndsUHZ6QWdBQUFBQUFBRnhGY1JvQUFBQ281RkwyU2tlL2x3cE45bU9CdGFXbXZTVGZZUGZuQlFBQUFBQUFBSlFGeFdrQUFBQ2draW9zc093dmZXYWY0L0dJSmxMc3paS1JuK29CQUFBQUFBQlFCZkF4RmdBQUFGQUo1YVJMaVd1azdGVEg0L1VUcE9ockpSbmNtaFlBQUFBQUFBQnd5U2hPQXdBQUFKVk1XcUowNVA5SnBuejdNUzlmeTJycDhGaDNad1VBQUFBQUFBQmNIb3JUQUFBQVFDVmhMcFNPL1U4Njlhdmo4WURhVXRNZWtsK29lL01DQUFBQUFBQUF5Z1BGYVFBQUFLQVN5RTJYRG0yUXpwOXlQRjZuaFJUVGlmMmxBUUFBQUFBQVVIWHgwUllBQUFEZ1lTbDdwS09icGNJQyt6R2psOVRvQnFsMm5QdnpBZ0FBQUFBQUFNb1R4V2tBQUFEQVF3cHlwQ09icExPSEhZLzdoVm5hZUFmVWNtdGFBQUFBQUFBQVFJV2dPQTBBQUFCNHdMbGowdUdOVW42VzQvR0lKdElWTjBwZXZtNU5Dd0FBQUFBQUFLZ3dSazhuQUFBQUFOUWtoU2JwMkJacC85ZU9DOU5HYjB0UnVza3RGS1lCQUFBQVZCK25UNS9XVHovOVZLN1hOSnZOV3J4NHNUWnUzT2gwemdzdnZLQzVjK2VXNjMxZFpUYWI5ZmJiYnlzek03UGNybm4wNkZHbll6dDM3cFRaYkM2M2V3RkFSV0RsTkFBQUFPQW1XU21XMWRMWnFZN0hnK3BLamJ0YTJua0RBQUFBUUhYeTNYZmZhZmJzMlZxelpvM2RtTWxrVW5aMnRzNmZQNi9NekV4bFpHUW9QVDFkYVdscE9uUG1qRTZkT3FWSEhubEV0V3ZYdGpuUFlEQm85KzdkK3VxcnI5U2xTeGQ1ZTl1V1BFNmZQcTB0Vzdhb1ZpM1A3SlcwY2VOR2ZmMzExM3IwMFVjZGpxZWtwQ2cvUDEvWjJkbkt5TWhRV2xxYVVsSlNkT0xFQ1owNmRVb3Z2dmlpelh0S1RVM1ZrQ0ZEOU1vcnI2aGp4NDQyMTBwTFM5T1lNV1AwMUZOUHFXZlBuaFg2dmdEZ2NsQ2NCZ0FBQUNwWVlZRjA0aWNwK1JmSjRVUHNCaW02clJSOXJXU2d0eEVBQUFDQUdtRHUzTGxhc1dLRmNuTnpsWitmYnpkdU5Cb1ZIQnlzME5CUWhZV0ZLVFUxMWE0NExVbERodzdWd3c4L3JBMGJOcWhIang0Mll6dDM3cFFrZGU3Y3VXTGVoQVBMbHkvWE8rKzhZeFByMDZlUDNidzFhOVpvMEtCQmtpenZOU1FrUktHaG9ZcU1qRlJVVkpSYXRHaWg4K2ZQS3l6c3I2ZVh0Mi9mTGo4L1B6VnAwc1RoQ3VxMmJkdHEwYUpGYXRteXBjUGNZbUppTHVldEFVQzVvRGdOQUFBQVZLRE1FOUxoVFZKdXV1Tnh2MURMYXVtZ0tQZm1CUUFBQUFDZTFLMWJOeDA3ZGt5UmtaRnEzNzY5QWdNRHRYdjNiczJaTTBjZmYveXhvcUtpbEp1YnE3bHo1NnBwMDZacTNyeTVKQ2tqSTBObnpweXh1ZFlERHp5ZzJOaFlIVDU4MkJxTGpZM1Z4bzBiVmJ0MmJTVWtKTGp0ZlhYdjNsM1hYbnV0dnZ2dU8zMzQ0WWVhUG4yNndzUERuYzUvK3VtbjFiTm5UeGtNaGxLdnZYbnpabDEzM1hYNit1dXZ0V2pSSXFmemhnd1o0akR1YU5VNkFMZ2J4V2tBQUFDZ0FwanlwT1BicE5PN25jK3BmYVVVMDBueThuRmZYZ0FBQUFEZ1RyZmRkcHR5Y25Lc3gwV3JtOWVzV2FNYmJyaEJVNmRPbGNGZzBNTVBQNnlVbEJSSmtyKy92L2JzMmFNcFU2WW9OemRYdlh2M3RwNi9mdjE2dTVYSmt2VEJCeC9ZSEM5WnNrUS8vdmlqVENhVGV2WHE1VEMzNXMyYmE5YXNXWmY5SGk4V0hCeXNvS0FnYmRpd1FWMjZkRkdyVnEzVW8wY1BqUm8xeW1HN2JWOWZYNWNLMCtucDZkcjIvOW03OC9DWXJqY080TitaVERMWkkvdENyQkZSdTFwQ0VYc2JZaTIxaElhaVdyUnBsZEtxcllnbDZJL1NWbWxLRkUxUnU1UllvNVNnYUtOU1NraElSR1FqKzNaL2Ywem5ObU5ta2treVdjajM4eng1ekQzbjNIUFBIZEdrODk3enZoRVIrT3l6ei9ES0s2OWcvUGp4S0Nnb1FHNXVib25uR2hzYjYzUU5JcUxLd09BMEVSRVJFZFJEZDhZQUFDQUFTVVJCVkpHZXBjVUFNV2VBM0F6Ti9ZWW1RTjJ1UUszNmxib3NJaUlpSWlLaVNqZGx5aFFVRkJUZ3lwVXJDQThQaDcrL3Y5alhzMmRQU0NRU1JFVkZxZFdMTmpBd2dMT3pNejcrK0dPVjFOYWRPbldDaTRzTEFPRFRUejlGdDI3ZDhOcHJyNmxkZC9mdTNTZ29LTUR3NGNOaGJXMHR0dCs4ZVJPblRwM0NzR0hENE9ibXB1L2JCUUNjUG4wYWQrL2V4YWhSbzhUMDIwbEpTU3FwdUIwY0hBQW82azRYM2ZGZGxLV2xwVmd2T3l3c0RQbjUrV2pmdnIzWWYrclVLU3hidHF6RTlRUUZCVEdsTnhGVkd3eE9FeEVSRVJIcFNWNG1jUDg4a1B5UDlqRzJUUUJYVDhCQVhubnJJaUlpSWlJaXFpcktYYys1dWJrSUR3K0hqNDhQa3BPVDFlcEQvL3p6eitMclljT0dhWHo5elRmZm9GR2pSbkJ3Y0lBZ0NBQUFGeGNYbFlBdEFLU21wbUxSb2tVQWdBNGRPcUIxNjlaaTM2NWR1M0RxMUNtOC92cnJzTE96MDlOZHFvcU9qZ1lBTEYyNlZHd0xDZ3BDVUZDUWVMeHQyellBd0taTm03QnAweVlBZ0NBSUVBUUJVcWtVQURCOCtIQk1uRGdSK2ZuNTR2dGpZR0NnZGoxdEtiNXYzNzZOdVhQbjZ1R09pSWowaDhGcElpSWlJcUp5RWdxQlI1RkEvR1dnSUUvekdDTUxvRjVYd0xKTzVhNk5pSWlJaUlpb3VxbFZxNVpLb0RZaUlnSWJObXhBdDI3ZGNQcjBhZlRxMVF1WExsM0NaNTk5Qmx0YlczR2NrNU9UK0xxZ29BQUExSFpjQThEWFgzK043T3hzeU9WeU1WVzRVbEpTRW1ReW1iZ2p1U0tNSHo4ZTQ4ZVBGNCtWYWIzNzlPbUQ3T3hzNU9ibTRzOC8vd1FBYk42OEdjN096Z0NBa3lkUElpQWdBQWNPSElDUmtaRjQvb2tUSjVDWW1LajFla1hUcHV2U1RrUlVsUmljSmlJaUlpSXFoNmR4UU14WklEdEYreGlINWtEdDlvQ1V0YVdKaUlpSWlLaUd5OC9QUjJSa3BMaWIrZlRwMHdnS0NzS0VDUlBnN095TTA2ZFBZL0xreVNnb0tNQ0tGU3N3WThZTXRHM2JWbTBlWlhBNktpb0tPM2Z1Rk51ZG5Kend4eDkvb0dmUG5uajQ4Q0Z1Mzc2TjNyMTdpLzMvL1BNUDZ0U3BJKzVPMXJkVHAwN2g1TW1UeU16TVJGWldGakl6TXdFQVgzenhCUUlEQXdFQWpvNk9jSE56ZzZ1cnF4aVkxaVluSndlYk4yK0dwYVVsbmp4NW9uSE1XMis5cGQrYklDS3FRQXhPRXhFUkVSR1ZRVzRHY1A4M0lPV085akhHdFlCNlhvQzVZK1d0aTRpSWlJaUlxRHJ6OC9PRHViazUxcTVkaSsrKyt3NEhEaHpBdSsrK2k0RURCeUk4UEJ3QUlKVks4ZW1ubjJMNzl1MllNMmNPMnJadGk2RkRoNkpObXpaaVVEa3ZUNUcyNnRLbFM3aDA2Wkk0djQrUEQ1WXVYUW9MQ3d0czNyd1pOMjdjRVBzRVFjRE5temZScFV1WENycy9jM056Mk5yYW9tSERockN5c29LbHBTV1dMbDJLRVNOR29GdTNiakEyTnNZLy8veUR4WXNYNDZPUFBpcHh2bDI3ZHVIeDQ4ZVlQbjA2VnExYXBkTFhxbFVyTEZxMENKNmVuaHJQVFU5UFIyUmtKT3p0N2ZWeWIwUkUrc0RnOUw4RVFVQmtaQ1RjM054Z1ltSWl0bWRtWnVMRWlSUG8wS0VESEJ3Y2lwMGpMaTRPZm41K1dMNTh1Y1ludWZScC92ejVzTE96dzN2dnZhZTNPVStmUG8zYnQyL2pyYmZlUWs1T0RrNmZQbzArZmZwQUlwR1VlcTQ5ZS9hZ2VmUG1hTnk0TWFLaW9pQ1JTTkNrU1JPOXJWVlgyN2R2UjZ0V3JkQ3NXVE8xdmtlUEh1SDQ4ZVB3OHZLQ2k0dEx1YTV6NjlZdDdOMjdGNU1tVFVLdFdyWEtOUmRWdnBTVUZKaVltTURZMkZqcm1PdlhyK1BxMWF2dzlmV3R4SlVSRVZGMUpCUUFDWDhDOGI4RGhmbWF4MGdNQUtkV2dGTWJRS3BlRG95SWlJaUlpS2hHRUFRQlY2OWV4YWxUcDNEbXpCa0FnS3VySzh6TnpURmh3Z1JJcFZLc1hMbFMvUHpXeE1RRUxpNHVNREF3Z0VRaWdhK3ZMN3AwNllJdFc3Wmc3dHk1V0w1OE9WcTBhQUVBeU1yS0FnQjg4TUVINk4rL1B3QkZmV3RqWTJQVXIxOGZBT0RoNFlHd3NEQ2twYVhCeXNvS1Y2NWNRV1ptSnRxMGFWTmg5OXl1WFR1MGE5ZE9wZTJISDM1QTQ4YU4wYkJoUXdDSzNkRDkrdlZEMzc1OVZjYloyOXVqYytmT0tydTZyYXlzTUhqd1lMUnMyVkpzZTdaZXQ2NW16cHlwZGswaW9zcFdJNFBUSjArZVZHdHIwS0FCcGsrZmp0bXpaNk5YcjE1aSs2VkxsN0JtelJyTW5UdTN4T0MwTnYvODh3OWlZMk0xOXJtNnVzTE56VTNydVZsWldkaTBhUk82ZCs4dS90QUZnSFBuenNIVjFiVk02OUhtOHVYTE9IcjBLTjU2NnkxY3UzWU5YM3p4QmZidDI0ZVBQLzRZOWVyVjAzbWUyTmhZZlBYVlYvRHo4ME9qUm8yd2N1VktaR1ZsWWNPR0RUQTNOOWZybW90ejgrWk5mUC85OTNqOTlkYzFCcWZEdzhNUkZCUUVEdytQWW9QVEJ3OGV4Sm8xYXpUMitmdjd3OGZIQjQ4ZVBjTFJvMGZoNit1ckVwd3VMQ3pFb2tXTDhQTExMOFBIeDBmbDNBMGJObURYcmwybHZxK3dzTEJTbjBQYUNZS0FPWFBtSUM4dkR3c1hMdFQ2dlhEczJERWNQSGdRVmxaV2FuK1htdHk1Y3dmUjBkRWErNVQvamJsNzl5NXUzNzVkN0JnaUlxcGVVdThDOXk4QU9XbmF4OVNxQjlUcEJNZ3RLMjFaUkVSRVJFUkUxVkpoWVNIbXpwMExkM2QzdEc3ZEdtZk9uTUd5WmN2dzg4OC9ReTZYNCtqUm8vamdndy9VemhzeVpJaGEyOTY5ZTJGbVppWWVQMzM2RkFCZ2Ftb0tRUEU1WDM1K3Zzb0dsRFp0MnFDZ29BRGg0ZUVZTUdBQWpoNDlDcGxNcG5XbnNiNFYvV3g1d1lJRmF2MkhEaDNTZUY3Uk90cTlldldDVENaVHF6azlhZElrZE9yVVNlZTFNUFUzRVZVWE5USTRIUkFRb05hMmZmdDJOR3ZXRE9IaDRlalpzeWZ1Mzc4UFFCR1Frc3ZscUZPbmpscUF1WGJ0MmpyVnBUaDY5Q2oyN05tanNXL0lrQ0hGQnFlUEhUdUcvZnYzbzE2OWVpckI2WXBnYkd3czF1bm8wS0VEdnZ6eVN6RzF5TmF0VzhVZDViR3hzWWlNakZRNXQzbno1bUt3L01DQkE1REw1Umd3WUFDa1VpbG16cHlKOTk5L0grdlhyOGVzV2JNcTlCNktPbkxrQ0NRU0NRWU5HcVN4UHp3OEhMYTJ0bUp0azVKTW16Wk41WGpkdW5VbG52Ty8vLzBQdi83Nks5cTNiNjkxakwrL3YwN1hQM1BtREg3Ly9YZWR4cEx1SkJJSkprMmFoQVVMRm1EcTFLbFl0R2dSbWpkdnJqWnV5cFFwdUg3OU9yNysrbXMwYjk1Y2ZQcFNtMTkvL1JWYnQyN1YyS2NNUEo4OWV4YWJOMjh1ZGd3UkVWVVA2UStCQnhlQTlBVHRZK1JXZ0d0bndFcS96dzhTRVJFUkVSRTl0d3dNRExCcDB5WTRPVG5oNTU5L0ZuZFBEeDA2RkxHeHNUaDY5Q2ptelpzbmZ0WVdHUm1KMWF0WDQ2dXZ2aEtEekwvOTloczJidHlvRXBnR2dLU2tKQUNBalkwTmdQOTJVaGNOVHJ1NHVNRE56UTI3ZHUxQ3MyYk5jUExrU1hoNWVWWHFKaW9BQ0FvSzBtbmNxVk9uRUJ3Y3JOSldOTk9ya2xRcWhaMmRIUndkZGFzaFpXaG9DS2xVV3FZc3FVUkUrbFlqZzlNQThONTc3NkZuejU0NGUvWXMxcTFiaDFxMWFxRkhqeDc0OXR0dmtaYVdwdllVMGVUSms5WG1DQWtKRVgvdzZXTExsaTBxeDM1K2ZzV09Gd1FCZS9mdWhhbXBLWHIzN3EzemRUUjUvUGd4MHRLSzJlSURSUXB6UUpHaVd2bUQ2cU9QUHNLZE8zY1FGeGNIUzB0TDJOdmI0OXExYTJvN2lmMzkvZUhxNm9yMDlIU0Vob2JDeDhjSFZsWldBSUFtVFpwZzZOQ2hFQVFCaFlXRk9nWDB5eU0wTkJRQWNPTEVDVGc3TytQcTFhdTRldlVxQUtCKy9mcG8yclFwWW1OamNlUEdEVFJwMGtUajdtVkhSMGQwNjlaTnBlM1pJSGRKd2VtZ29DQ0Vob1ppNHNTSjZOZXZuOVp4dXV6Q0JZQUhEeDR3T0YxQjJyUnBnOVdyVjJQMjdObjQ3TFBQc0huelprUkZSYW1OOC9MeXdwa3paeEFURTRPSER4K3E5V3Q2NHJMb1R2ZHQyN1pwREVick1vYUlpS3BHZGdyd0lBSkl2YWQ5akZRR09MY0ZIRnNvMG5rVEVSRVJFUkhSZjV5Y25JcnRkM1IwRkRjK0tUOXpxMU9uamhpVXZYbnpwc2J6SGp4NEFFQ3hpUXdBc3JPekFmeTNrMXFwWDc5K1dMdDJMV2JObWdWQkVEQnExS2d5M2tuWjZab0YxZHJhV3FkeFI0NGNBYUI3ZXUrQWdBRHhIQ0tpcWxaamc5UEd4c1l3TnpmSDVjdVgwYnAxYXhnYUdxSno1ODVZdDI0ZG9xT2pFUllXaHQyN2R5TWtKQVRCd2NGYWE5SGV2bjBiNzd6emprcGIwZDNCUllOT3BhMXJmUHo0Y2NURXhLQnUzYm9hQTZocGFXbHFUMUVWTlhic1dQRkpxSjkrK2tucjd1MW5UWmt5UldPN2o0K1B5aTVmNWIwVi9RRzRiOTgrWkdkblkvZnUzZGk5ZTdmYUhFWGJoZzBicGpIb1gxNnJWNjhXWDZlbnA2c2NEeGt5QkUyYk5oWFRwZno5OTkvNCsrKy8xZWJvMEtHRFduQWFVS1JLR1RObURMeTh2TFJlWHhBRWJOaXdBYnQzNzhhYmI3NkpFU05HbE9kMnFKSTBhdFFJcTFhdHdzT0hEeUdYeXpGMzdseXRZeGN0V3FTeG5TblhpWWhlSExrWlFQeGw0UEhmQUFUdDQyd2FBYlU5QVNNejdXT0lpSWlJaUloSXU2bFRwNnExRFJ3NHNNVHovdnJyTDlqWTJNRE96ZzRBa0pHUkFVQTlPTzN0N1kwdFc3WWdOVFVWL2ZyMVE0TUdEZlN3NnRLSmk0dlRhVnhxYW1xcDV2M2hoeC9VMnNhTUdZUHg0OGVyWkdZc1dvcVNpS2lxMWRqZ05BRGs1ZVhod29VTG1EQmhBZ0RBM3Q0ZVc3WnNnWXVMQ3dSQndPSERoL0hhYTYrcDFYSUEvbnZTcVc3ZHVtSktqak5uenVENzc3L0hqQmt6OE5KTEw1VnJiVGs1T2VMdXlaaVlHSTNwZ1o4OGVhSTFiVEFBK1ByNndzQkFkZnZPeXBVcnRZNFBEdy9IL3YzN01YLytmRmhZV0tqMTI5cmFGcnZtOVBSME1ZaGVORTNKcjcvK2lxQ2dJSHp4eFJmaWJtb0FzTFNzdUVLTVBqNCtHRGR1bkVyYnNHSER4SFVlUG53WVhidDJ4Wnc1YzlUT0hUUm9FQXdORFRYT2UvZnVYYkdXaVNhRmhZWDQ0b3N2RUJvYWluSGp4c0hYMTdmRXRSNDhlTERFTVlDaWhqSHBueUFJU0VsSmdZMk5EZXJXcll1NmRldENFQVI4ODgwM2FtT0Rnb0lRRVJHaHNZK0lpRjRNQmJuQXc2dkFveitCd2dMdDQwenRnVHFlZ0lWejVhMk5pSWlJaUlqb1JhUnJXdStpY25KeWNQSGlSWlZNaGsrZVBBR2duZ2I3NTU5L0ZyT0tYcng0RVk4ZVBZS0RnNFBLbU45Ly94M0J3Y0dZTTJjTzdPM3Q5WHAvUU1sWlZNdEtXMXB2UzB0TG5WTitFeEZWdGhvZG5MNTQ4U0l5TXpQUm9VTUhzVTI1dXpraUlnSXhNVEdJaVluQmpoMDcxTTVWN3BBME5EUVVBOVgzN2lueVBkcmIyK3VjcGtPYlRaczJJU0VoQVpNbVRjSWJiN3loMXQrblR4KzR1cnJxWEt0Q3FWV3JWbHI3bERXMUd6VnFCR2ZuMG4vUyt0TlBQeUU5UFIyQWFwb1NaVkRieGNXbFZHblF5OFBRMEZBbEVGN1VUei85aE96c2JJd2VQVm90ZUE4QUJRVUZrTW5LL2s4ak56Y1hVNmRPeGVEQmczVWEvMnlLZEtwY1c3WnN3YjU5K3pCanhneTg4c29yQUJSMXFCczFhcVEyVnZuUWhxWStJaUo2dnVWbkE0OGlGVjhGdWRySHlTMkIyaDBBNndZQVdLcUxpSWlJaUlpbzNNcVMxdnZRb1VOSVQwOVhLWWNaSHg4UDRML1A4QVJCUUZCUUVINzg4VWU0dWJuQjI5c2I2OWF0dy92dnY0OEZDeGJBdzhORFBEY3ZMdyszYjkvR3RHblRzSGp4WWpSdTNGaXY5NmhyeHNXREJ3K1c2L05pUVNnbTlSY1JVVFZSbzRQVHAwNmRncE9URTV5Y25EQjQ4R0F4N1VkWVdKaVlEaU1vS0VnbDBCb2JHNnRXanhwUS9QQ0tpSWdBQU9UbjV5TXJLMHZ0Q1MxZFJVUkVZTisrZldqY3VMRzQyN2N5bUprcDhsRXFBOHdBa0pTVWhMVnIxMkxNbURIRi9rQisrUEFoOXV6WkE1bE1odno4L0FwZmExbmw1ZVhoM0xsejZOR2pCOXpjM0RTT0tTZ28wTHB6dWlSU3FSU3paOC9XYWF6eVFRRmRVNXYvOGNjZkdsT1FVL24wN2RzWHYvNzZLeFlzV0lBUkkwWmd3b1FKWWpwOElpSjY4ZVZuQVFsL0FvK3VBNFY1MnNmSmpBR1hsd0c3cG9CRVdubnJJeUlpSWlJaWV0N2w1K2ZEd01BQXNiR3hHajkzUzBoSUVEOUxmL3o0TVFEZy92Mzc0czdwcEtRa2xmSHg4ZkhZc21VTEdqWnNpQVlOR21ERGhnMHdOalpHV0ZnWVpESVpHalJvZ0xTME5DeGZ2aHdYTDE2RWg0Y0hsaXhaQWt0TFM1aWFtbUxWcWxYNDRJTVA4UHJycjJQa3lKR3dzTEJBeDQ0ZHNXclZLbno2NmFlWU1XTUdQdi84ODJJM2VwV1djbU5ZU1ZKU1VzbzBmMXBhR3N6TnpmSFhYMzhCQU9SeWVabm1JU0txRERVNk9OMjBhVk9jUEhrU0VSRVJXTDkrUGM2ZVBZdU5HemZpNU1tVFlnMEc1ZE5XU3M4ZUsvMzIyMi9Jek13RUFIenp6VGN3TnpmSDBxVkx4WUN2cmg0OGVJQWxTNWJBeE1RRXMyYk5nbFNxMzA4L2k5YUhWdkwyOXNiMDZkUEZOTnZLRkNjQUVCb2FpblBuem1uY3ZWM1VMNy84QW9sRUFtOXZieHc0Y0VEbGg2M3lsNGU0dURqeEFRQUFzTEd4d2ZuejU3RnQyN1p5M1ZOUkplMGtOelEweE1hTkd4RWZINDk1OCtaaDh1VEpxRjI3dHRndkNBSUVRU2hWY0xyb2UxcGNlcFpodzRaaDdOaXg0dnRSdTNadDFLNWRXK2RmVEt5dHJlSHA2YWt5dnJ3NzlFbXhvMy9ObWpWWXNHQUJRa0pDMEtoUkkvVG8wYVBNOHoxNjlBaW5UNThXZnhIY3VYT24ySGY5K25XVnRtZVBOYlVOSHo2OHpHc2hJaUx0OGpLQmhEK0F4TCtBd21LZXE1UEtBTWRXZ0dOTHdLQnN6NjRSRVJFUkVSSFZhTDYrdmtoT1RnWUExS3RYVDYzLzg4OC9WMnViTW1XSzF2bDI3OTZOckt3c1RKczJEYlZxMWNLQkF3ZVFrNU1EdVZ5T3Q5OStHOUhSMFZpNGNDSFMwdExRbzBjUGZQVFJSMkt3dG5mdjNuQjJkc2JTcFV2eDAwOC80ZTdkdTFpeVpBa0F3TjNkSFlHQmdaZzVjeWEyYmR1bTErQzBwZzF2K3VUdjc0OEhEeDRBVUFTbVc3WnNXYUhYSXlJcWp4b2RuQjQ4ZURCT25UcUZiNzc1QnQ5OTk1Mllmam8rUGg1RGh3N0YrZlBuTmRZazFtVHYzcjFvMWFvVnJseTVndDY5ZStQSEgzL0V6Smt6c1dMRkNnRFFlU2VtcmEwdFhGeGNNSGJzV0kwL3FNdkR3TUJBcksrdEZCUVVKUDVnVnFiY1ZqNmRscHViaS8zNzk4UER3d1BObWpVcmR1NHhZOGFnVHAwNitPZWZmd0JvL21INzRZY2ZxaHhQbno0ZHVibTVPZ2RuUytQSmt5ZTRlL2V1eGo0VEV4T1ltNXNqTWpJUzgrYk53NWRmZmdsVFUxTUFFSGQ5YXdwT0sxT2lQSnZ5ZTlxMGFiaHo1dzRPSHo2TXNXUEhvckN3RU51MmJjUFlzV05WVW91N3Vibmh0OTkrdzdKbHkvUnhpd0IwVHdkRHhUTXpNOFBTcFV0eDRzUUpNVENka1pHaGxnVWdMMCt4cGE3b0F4eEt5ci9yKy9mdjQ5dHZ2eFhiaTc3VzFsYmNHQWFuaVlqMEt6Y0RTTGdLSkVZQlFqRTFwU1ZTd000RGNHNExHSnBXM3ZxSWlJaUlpSWhlTk43ZTNyaC8vejdNek13d1pNZ1FzVjFaTXJOb3pXbE56cDgvci9MNTJmang0MUcvZm4yMGFORUNnT0t6K1lLQ0FoZ1pHVUVpa1NBdkx3OXQyN1pGNjlhdDBhOWZQN1g1bWpWcmhvMGJOK0tubjM3Q2E2KzlwdExYb0VFRHJGcTFTbTkxcHp0MzdvejY5ZXVqZWZQbU9vMVBUazVHWEZ5Y3hqNFRFeFAwNnRWTDQ0YTJkOTk5RjQ4ZVBZS0JnUUZhdEdqQmV0TkVWSzNWNk9DMFJDTEJpQkVqTUgvK2ZIRzNJZ0FNSERnUTV1Ym1BSFJMNjMzOStuWDgrZWVmbUQ1OU9xNWN1UUlQRHcvTW5Uc1hhOWFzUVhwNnV2aURVUmZHeHNiNDRvc3ZZR3hzak9EZzRHTEhwcVdsYVIzVHFsVXJsU2U3OHZMeVlHSmlvaGJvMnJoeG94aWNWdjdBU2toSUFBQWNPSEFBS1NrcG1ERmpSb25ybHNsa2FOZXVuUmljTGhvMFBYcjBLQUlEQXhFU0VxS3g1dlNnUVlOS25MKzBqaDgvanVQSGoydnRkM0J3d01jZmY0eTVjK2NpTURBUTgrZlBCL0JmY0ZyVDMxZHVycUlBNWJNcFVRWU5Hb1N6WjgvaThPSEQ2TjI3Tit6dDdjVWR1TW9heGtyT3pzNVl2bnk1ZUh6cTFDbUVob2JDMzk5ZnJIZE9WVU1tazZGdjM3N2k4Y3laTTNIcjFpMk5ZeldsMjFkK3o3ZHQyeFpoWVdFSURnN0cxcTFiVmY0dGJOdTJEWnMzYnhiYm5qM1cxa1pFUk9XWGxheEkzNTE4Q3hBS3RZK1RTQUZiZDhDcHRhSytOQkVSRVJFUkVaWFB1SEhqTkxZN09UbVZtQWtUQUR3OVBlSHA2U2tlbTVtWndjZkhSenlXeVdRcUc0b01EUTN4NmFlZkZqdW5pWW1KMWl5WSt0dzBabU5qby9FejhiS010N2EyMWxwU3NtUEhqbVZhSHhGUlZhalJ3V25ndjdxL04yL2VGSGMrS2dQVFFNbHB2UVZCd0lZTkcxQzNibDJWWUhENzl1M3gzWGZmUVM2WEl6czdXMlhPa2locmFXemR1clhZY1UrZVBDbDJUTkgxWkdSa3FLVVl6ODNOaFNBSTR2Vk1UVTFoWTJPRG1KZ1lQSG55QkQvODhBT2FOV3VHRGgwNjZMejI2cUpidDI0cVQrRUI2anUzUFQwOU1YRGdRT3pmdng5NzkrN0Y0TUdEeFoyeG1uWk9LOU8ybDVTcTNkRFFFQjRlSHJoNDhhSmFjUHJaWHk0MmI5NE1KeWNuOU8vZm4zV09xMWhDUWdMT256K1BQbjM2d05UVUZLTkhqMFpxYXFyS21DTkhqaUFxS2dyKy92NGx6aWNJUW9sL3AvbjUrWHBQM1U5RVJFVUlRRnFzSW4zM1U4MFBub3NrQm9DOWh5S0Z0NUh1djdZUkVSRVJFUkVSRVJGUktkVDQ0TFF5blhOV1ZwWktDbWFsa3RKNlg3bHlCVGR1M05ENHhKSnloKzJqUjQvZzRPQlE3RHlhQWxuRjdaenMwNmNQWEYxZGRYcXlEQUJTVWxMVW5yakt5c29Db0Jwc2RYTnp3NDBiTjdCKy9YcGtabVppMnJScE9zMy9MRjFyVHBlMkpyZXViRzF0ZFVxVk1uSGlSRnk0Y0FGSGpoekJ3SUVEeGQzUm1uWk9LKy9EenM2dXhIazdkKzZNSFR0MjROMTMzMVhiYWEyVW1KaUlHemR1b0ZXclZqaDA2RkNKY3lxMWJkdVd1Nndyd0crLy9ZYjE2OWZEMmRrWkhUcDBRSmN1WGRUR1JFWkdJaW9xU3VYSlRHMHlNek5MekppUWtaR2g5ZnVEaUlqS3JqQVBTTG9KSkVRQ09lcVZHRlJJWllEOVM0cWEwa3pmVFVSRVJFUkVSRVJFVkxGcWJIQmF1VU0yTWpJU0FMVFdrQ2dwcmJlN3V6dWFOV3VHbmoxN3F1MnFWb3FPanRZWTZDcnF5cFVyK09tbm56Qmp4Z3lkZ3ArbEZSOGZyMVkzT2owOUhZQnFjTHBseTVhSWlJakFpUk1uTUd6WU1MaTV1UUZRN1BCOHR0WnlhR2lvMXV2cFduUGEyOXU3ZERlaVp5WW1KbGl5WkFtY25Kd2dsVXFSazVNRFFEVjF0N3U3TzhhT0hZdVltQmhJSkJJeGdEMXo1a3cwYmRwVTQ3eTlldlZDVUZBUURoMDZoS0ZEaDJvY293elVYN3QyRGRldVhkTjV6Y3VYTDJkd3VnSmN2SGdScHFhbWFOdTJyVjdtUzB0TGc2Vmw4ZmxnazVPVFlXMXRyWmZyRVJFUmtKc09QTG9PUEw0QkZPUVdQOWJBRUxCdkRqaTJBR1RHbGJNK0lpSWlJaUlpSWlLaW1xN0dCcWQvK2VVWGZQUE5OOGpKeVlHMXRUVTZkZXFFaUlpSUVzK0xqWTFWU2NOcmJtNk9nSUFBcmVsNzc5eTVnN1MwTkxSczJiTFllZFBUMDNINThtVmtaR1RvUFRpZG5wNk9oSVFFOU8vZlg2VmRHVXd2dW1OY0dZeXVXN2V1U29ENSsrKy9SM1IwTkFJQ0FzUzIxYXRYYTcxbWFXcE9WN1dpTlVTeXM3TUJxQWVuM2QzZEVSZ1lDSmxNaHZmZmZ4OVRwMDR0dGxhMmpZME4rdlRwZzYxYnQ2SmJ0MjRhLzA3cjE2OWZxcnJDKy9mdng1ZGZmZ2tuSnllZHp5SGRaR2RuNDhxVksralVxWlBhUXhobGRmZnUzUkwvcm03ZHVvWGF0V3ZyNVhwRVJEV1ZJQUJQWW9ISFVVRGFQY1Z4Y1F4TkFmdG1nTU5MZ0FHVFZ4QVJFUkVSRVJFUkVWV3FHaHVjN3RLbEM3cDI3UXBqWTJOMDZkSUZGaFlXT0hYcUZBQkZNTGRvamVpVEowOWkyYkpsa0VxbHlNL1BWOXRacVV3TnJzbXhZOGNnbDh0THJOdXNyRzFyYTJ0YnhqdlNUcmtyMThQREEyZk9uRUZXVmhia2NqbDI3ZG9GcVZTS3hvMGJBMURVM0YyMWFoVUFSVDNyd3NKQ2NZNkhEeC9pMGFOSEt2TXFBNnQ5K3ZUUis1cXJpbkkzdWJJT3QxSmlZaUpPbmp3SlB6OC94TVRFWVAzNjlUQTFOZFY0NzRJZzROcTFheGczYmh4T256Nk56ei8vSElHQmdlVk8zM3ovL24zSVpESTRPanFXYXg1U2QrblNKZVRsNWNIVDAxTXY4MlZrWk9EZXZYdkZwdjkrOU9nUjR1UGowYU5IRDcxY2s0aW9wc2w5Q2p6K0cwajZHOGpOS0htOHFaMWlsN1IxSTBBaUxYazhFUkVSRVJFUkVSRVI2VitORFU1YlcxdWpiOSsrNHZIUFAvK01pSWdJV0ZsWllmSGl4WmczYng0bVRKaUFXclZxNGVXWFg4YVVLVk1na1VoZ1lXR0J6cDA3NjNTTjVPUmtIRHAwQ0srKytxcEtzTHNvWlFBNFBqNGVKaVltTURVMUZXdEJsMFFRaEJMSG1waVlJRHc4SENZbUptamV2RG0rLy81NzdOeTVFd0FnbFVveGJ0dzQyTmpZSURZMkZyTm56MFpxYWlyR2pCbURIMzc0QVQvKytDUDgvUHdBS0FLanl2VG1kbloyYU5PbWpYaU5FU05HaUR1dXE0czllL1pnejU0OXBUN3YxcTFiQUtDU2pybWdvQUNCZ1lFd05UV0ZqNDhQVEV4TWtKNmVqbFdyVnNIQ3dnS2VucDdpMytPZmYvNkpnSUFBUEh6NEVMdDI3Y0tISDM2SUpVdVdZTmFzV1pnM2IxNlpkNDVuWldYaDNMbHphTkNnQVF3TURNbzBCMmtYSGg0T2lVUWlQa1NpZkVqaFdmbjUrY1gyR3hrWndjaklDR2ZQbmtWK2ZqN2F0R21Ebkp3Y0ZCWVdRaTZYSXlFaFFjeXljUHo0Y1FpQ2dKZGZmcmtDN29pSTZNVWtGQUNwOXhTN3BKL2MxKzJjV3ZVVjlhVE5tWGlFaUlpSWlJaHFnc0pjQ0lsSGdNZkhnYXdIRUlTY3FsNFJ2VUFrRmkwZzhWaFMxY3Nnb3VkY2pRMU9GM1huemgxczNMZ1J2cjYrNk5DaEEyYlBubzN4NDhmRHk4c0x4NDRkRXdOT2dpQWdJeU1EaHc4ZlJsNWVIbnIzN3EwMTJDZ0lBbGF1WEFtWlRJWTMzM3hUNHhnckt5djgrdXV2TURZMnhwRWpSOUM0Y1dOY3ZYb1ZzMmJOMG1uZDkrL2Z4OENCQTRzZHMzMzdkb1NIaDZOSGp4NHdORFRFbURGajRPM3RqYnk4UE5qYTJzTEt5Z3FYTDEvRzRzV0xrWk9UZy9uejU2Tmp4NDY0YytjT3RtL2ZEaGNYRnpScjFnd3hNVEhvMXEwYkFNRFQwMU5saCtuRWlSUFZycXRwUi9HSUVTTlVqajA4UFBEbGwxL3FkSytsMWF4Wk03VmRzTjk5OTUzSzhjNmRPNUdZbUFobloyZFlXRmdnTVRFUklTRWhrTWxrYU5La0NRQkZNREl3TUJCWHJsekJaNTk5SnRibi92VFRUekZyMWl5c1c3Y083ZHExdzlXclZ3RUFLMWV1UklNR0RmRFpaNThCQUxwMzc0NzQrSGdFQlFYaDIyKy94ZXpaczdXdXViQ3dFTXVXTFlPSmlRbE1URXhnWkdRRUF3TURaR1JrNE1LRkMwaElTSUN2cjYvZTNpTlN5TW5Kd1lVTEYvRFNTeStKS2U2SERCbFM3RG5hK2tlTUdJRUpFeVpnOSs3ZE1EYzNSN3QyN1hEcjFpMTg4TUVINHBqbXpac2pNek1UdTNmdmhxT2pJNW8zYjQ3RXhFVElaREtZbUpnZ05qYVdEeUFRRVQwak8rWGZYZEkzZ2Z6c2tzY2JHQUsySG9CRE0wQnVXZko0SWlJaUlpS2lGNEdRR0FiaHhpd2dLNmFxbDBJdktBR0E1Z0tuUkVTNlkzQWFpbDIyRFJvMHdKZ3hZeUNWU3JGaHd3WnMzNzRkNTg2ZFExSlNrcmhic2lnTEN3c01IVHBVNjV6Nzl1M0RsU3RYc0hqeFlwV2F6a1c5K2VhYjJMUnBFMEpDUW1Cblo0Y0pFeWJBM3Q0ZTA2Wk4wOXU5N2RpeEEvbjUrV0l3emRUVVZDVU5lV3BxS2o3Ly9ITklwVklFQkFTZ2RldldBSUNaTTJmaW80OCt3b29WSzhTeHBkbmhHUlFVVk9JWUl5TWpuZWNyTFhkM2Q0d2NPVktsN2RuZ2RFNU9qdHJ1YXJsY2ptblRwc0hhMmhxQVlrZjdoUXNYTUdyVUtIaDVlYW1NVzdod0laNDhlUUlBK1AzMzMyRnNiSXh4NDhaaHlKQWhLblhKUjQwYUJRY0hCM1RxMUtuWU5VdWxVdHk3ZHc5Mzd0eFI2M04wZE1TVUtWUGc3ZTJ0dzkxVGFWeStmQm1abVpubzJMR2oyRmJXZjRPTkd6ZEdXbG9hRWhNVE1YandZQmdaR2NITnpRMnpaODlHWGw0ZVRFeE0wTDU5ZXp4NDhBQ1ptWmtZUFhvMGxjSEt5QUFBSUFCSlJFRlVKQklKOXUzYmg1Q1FFSEdla3NvQUVCSFZCRGxQZ1pUYlFQSS9RRmF5YnVlWTJBQjJIb0N0TzJCUWNiOW1FQkVSRVJFUlZUdEM3UGNRL3ZvWWl2QWhFUkZSOVNVUkJLSEcvYlRhdEdrVHZMeTh4RnJMS1NrcFNFdExRLzM2OVRXT3o4dkxRMTVlSGdvTEN5RUlBaVFTQ1F3TkRkVnFDQXVDZ096c2JNamxja2lsVXNURnhjSEZ4YVdpYjZkWWQrN2N3YjU5Ky9EaGh4OXFIWFAxNmxVNE9EaW9yVFV6TXhOYnQyNUZaR1FrT25YcWhOR2pSNWQ0dlpzM2J5SXlNckxZd0gxRnUzanhJcHljbk1RMDVFcHhjWEV3TXpNVEh4Ykl6TXpFbzBlUGtKT1RnL3o4Zk1oa01yaTZ1cXJWRUkrTmpWV2I2MW5LM2E3Nit2dk96ODlIUVVFQkJFR0FUQ2FEVE1iblNDcFNWRlFVYkcxdFlXOXZyNWY1cmwyN0JuZDNkNWlZbUdnZEV4RVJnYlp0MjBJbWt5RWhJUUczYjk5R1FVRUJqSTJOMGJwMWF4Z2FHdXBsTFVSRXo1Tzh6SDhEMHJlQmpFZTZuU00xQkd3YUtZTFNaZzRWdXo0aUlpSWlvdWRKNGIwTlFOUWN4WUdoSmFROTFUZEUwSXRCU0F5RDhQdG9pSUZwaTVjZ2NSb0tXRFFGRERTWG15UXFDNG1oRldEUnZLcVhRVVRWaUVSWnk3UTA1OVRFNEhSTm93eW9FeEVSRVZVMytkbEFTclFpS1AwMFR2Znp6QndWQVdtYmhvb0FOUkVSRVJFUnFXSnd1b1lvekVYaHI1NWlLbTlKdmJjaGFiSVFrUEIvbElpSXFPS1ZKVGpON1pnMUFBUFRSRVJFVkoza1BBWFM3Z0ZwTVlxQXRGQ28yM2t5WTBYS2Jyc21nTEYxeGE2UmlJaUlpSWpvZVNBa0h2bXZ4clRGU3d4TUV4RlJ0Y2ZnTkJFUkVSRlZLRUVBTWhJVXdlalVlMEIyaXU3blNtVkFyZnFBZFNQQXFnNGdNYWl3WlJJUkVSRVJFVDEvSGg4WFgwcWNoakl3VFVSRTFSNkQwMFJFUktSUlhsNGVMbDI2aE5PblQyUDgrUEZ3ZEhTczZpWFJjNlFnRjNnU0M2VEdBRTlpZ1B3YzNjK1ZHQUJXcm9DTkcyQlZWeEdnSmlJaUlpSWlJZzJ5SHZ6MzJxSnAxYTJEaUloSVIveW9qNGlJcUpyS3pzN0dvRUdEVk5wMjd0d0pTMHRMamVOemNuSWdsOHZMZmQwLy92Z0RvYUdoT0hmdUhESXpNd0VBSmlZbThQZjNML2ZjOU9JU0NvR01SOERUQjhDVE9NVk9hVjNUZFFPQVJBSlkxQUZzR2lsMlNoc1lWZGhTaVlpSWlJaUlYaGlDVU9SSllBUHpxbHNJRVJHUmpwN2I0UFRUdUtwZUFSRlZSNloyREdoUTlSSWVIbzVGaXhhVjZwd0ZDeGJnbFZkZWdTQUlLQ3hVamU0SmdxRHhuSnljSE15YU5RdTFhdFhDUng5OUJBc0xpekt2K2Y3OSt6aDI3SmhLMjVFalJ6QjI3RmpZMk5pVWVWNTZzUWlGUU9aanhlOWtUK09BOUlkQVlYN3A1cEJJQVl2YS82YnRicUNvS1UxRVJFUkVSRVJFUkVRdnJ1YzJPSDN6WUZXdmdJaXFJMXQzd0tqc01Ua3Foa1NpZUcrdFhCbEFxbTRLQ2dxd2VQRmlYTDkrSFFCdzgrWk56Sm8xQzYxYXRTclRmSDM3OXNYV3JWdngrUEZqc1Mwdkx3ODdkKzdFNU1tVDliSm1ldjRJaFVCV2NwRmdkRHhRa0ZmNmVReE5BS3Q2aW5UZGxyVUJLY3VoRVJFUkVSRVJFUkVSMVJqUGJYQ2FpRWlUcEp0VnZZSVhuMFFLT0xVQm5Oc29YbFBWS2l3c3hMSmx5M0QrL0hteExURXhFVjk5OVJYV3IxOFBtYXowUCtwbE1oa0dEeDZNVFpzMnFiUWZPblFJbzBlUEx0ZXViSHArNUtZcjBuUXJ2eklmbDM1bnRKS3BuU0lZYlZVUE1MTURJTkhyVW9tSWlJaUlpSWlJaU9nNThkd0dweTJjcTNvRlJGUWQxZWtNbU5wVzlTcGVUQVc1aWwyVGFUSEF3eXRBMmoyZ2NUL3VvaTZ0ZHUzYWFXeS9kT2xTcWVjcUtDakE4dVhMY2VyVUtaWDJPblhxWU5teVpSb0QwMzM2OUNuMWRaU3lzckl3ZE9oUW5jWk9tREFCSTBlT0xQTzFxSElWNUJZSlJDY0NtWStBdkt5eXp5ZVRBK2JPZ0tVclVLc3VZR2ltdjdVU0VSRVJFUkVSRVJIUjgrdTVEVTY3RDZqcUZSQVIxU3dHUm9DNWsrTEx1aEZ3NnhBUWV4Wm8wS3VxVi9aOFdicDBxY2IyMGdhTmMzSnlzSGp4WXBVZDB3RGc2T2lJRlN0V3dOcmF1c3hycEJlWFVBaGtwd0haeVVCV2l1S0JrNnhrSU9kSitlWlYvdmZCb2paZzRRS1kyb0M3bzRtSWlJaUlpSWlJaUVqTmN4dWNKaUtpcW1OcUM5VHRBdHc1QmxnM0JHbzFxT29WUFYvdTM3K1BkOTk5Vnp3K2NPQkFxYzVQUzB2RC9Qbnp4UnJUU3JhMnRnZ01ESVM5dmIxZTFrblBMMEVBY3AvK0Yzek9TZ0d5VTREc1ZFV0F1cnlrc24rRDBTNktnTFNwTGRQOEV4RVJFUkVSRVJFUlVja1luQ1lpb2pLeGJnZ1kxd0lTYnpBNFhWcUNJQ0E3Tzd0TTUwWkhSMlBseXBWSVNFaFFhWGR3Y01DeVpjdmc3TXk2RnpWRlFTNlE4MVFSaE01NW92aktmYXBveTNrS0NBWDZ1NWJjQWpCekFFd2RGSCthMlRNWVRVUkVSRVJFUkVSRVJLWEg0RFFSRVpXWnFSMlFlcStxVjFHejNMOS9ING1KaVNwdERSczJSRUJBQUd4dFMxOXczY3ZMQzYrODhrcTUxeFVRRUZEdU9lZy9CWGxBZnFhaTduTmU1bjlmT1UvK0RVZy9BZkp6S3ViYU12bS9RV2o3ZndQUkRxd3RUMFJFUkVSRVJFUkVSUHJCNERRUkVaV1ozQklvekt2cVZkUXNYYnQyaGFHaElWYXVYQWtBYU5XcUZSWXVYQWd6TTdNeXpkZWdRUVAwNk5HajNPdGljRm96b1ZEeGI2UWdUN0hUV2Z6S0F3cHlnUHlzSWdIb3JQOEMwb1g1bGJNK1ExUEF4Qm93dHZrdkdDMjNySnhyRXhFUkVSRVJFUkVSVWMzRDREUVJFWlhaMDRlS1B5OS9Xem5YTTNjQm12aFV6cldxczFkZmZSV0ppWW1Jam83RzdObXpZV2hvV05WTGV1SGtQQVdTb2hUQlpVSDQ5OCtpWC8rMm9jaHhZUUZRbUtzYWlLNnNJSE5KRE9TS0lMU0p6WC9CYUJOcjdvZ21JaUlpSWlJaUlpS2l5c1hnTkJFUmxabmNIRWlISW1oY0dXclZxNXpyUEEvR2pCa0RRUkFna1VpcWVpa3ZwTnluUVB5VnFsNUY2VWlraWwzUGNndkF5QUtRVy8wWGtEWTByZXJWRVJFUkVSRVJFUkVSRVRFNFRVUkU1V0Jrb2ZpVHU1bjFhOEdDQlZyN2hnMGJwdk04NDhhTmc2K3ZyeDVXUk5XRm9ha2lBRzFrb1FoQ3l5My9Pell5QmNCbkZZaUlpSWlJaUlpSWlLZ2FZM0NhaUlpSXFBb1pHQ21DempJVHdOQkUvYldoeVgvSEVvT3FYaTBSRVJFUkVSRVJFUkZSMlRFNFRVUkVWSU5sWldVaE9UbTVxcGRSTFVra0FLU0tkTm5pbCtTWjQyZStESXdBQTBOQSt1K2ZCa1phMnY0OWxoa0RVZ2FjaVlpSWlJaUlpSWlJcUlaZ2NKcUlpS2lhYWR1MkxSd2RIVkZRVUlDalI0K3E5UFhxMVFzUEhqeEFWRlNVMk5hblR4L0laT28vMHQzYzNGU09Dd29LMU1hRWhJUWdKQ1JFVHl0L2NWaTRBRzBuVmZVcWlJaUlpSWlJaUlpSWlGNHNERTRURVJGVk13TUhEc1Fycjd5Q3JLd3N0ZUQwdSsrK2k4aklTSlc2MU4yNmRZT25wMmVKODJaa1pPaDdxVVJFUkVSRVJFUkVSRVJFT3BOVzlRS0lpSWhxbXV6c2JQRzFwaDNQSlduYXRLbks4YkZqeDNRNkx6TXpzOVRYSWlJaUlpSWlJaUlpSWlMU0Z3YW5pWWlJS3RuVHAwL0YxeVltSnFVKzM4YkdCclZyMXhhUHo1OC9yMVBnbVR1bmlZaUlpSWlJaUlpSWlLZ3FNYTAzRVJGUkpidDM3NTc0MnM3T3JreHpkT2pRQVh2MjdBRUE1T1RrWU9mT25mRHo4eXYybkFjUEhxaTErZnY3dzlYVnRVeHJLR3JHakJubG5vT0lpSWlJaUlpSWlJaUlYbXdNVGhNUkVWV3k2OWV2aTYrenNyS1FtWmtKRnhjWHNVMlgzZFJkdTNZVmc5TUFzSFBuVHZqNCtNRFcxbGJyT2YvODg0OWFtNWVYRnl3c0xIUmR1bGFXbHBZcXgzSzV2Tnh6RWhFUkVSRVJFUkVSRWRHTGhjRnBJaUtpQ3RTdFd6ZUVoWVdKeHprNU9ZaUlpQkNQSHo1OGlNV0xGeU1vS0FnR0JnWTZ6OXU4ZVhNNE9Ubmg0Y09INHJ5Yk5tM0NyRm16dEo3emJIRGF5c3BLTDRGcEFOaTllN2RlNWlFaUlpSWlJaUlxNnU3ZHV6aDQ4Q0RlZnZ0dEdCa1pWZlZ5cUlMRXhjVkJKcFBCd2NHaHFwY0NBRWhPVHNhS0ZTc3dZc1FJdEduVFJxMC9PenNiOCtiTnc5Q2hRK0hwNlZrRks2eDhmRStJU0Y5WWM1cUlpS2dTSFRwMENGbFpXU3B0Rnk5ZXhOcTFhMHMxajBRaWdZK1BqMHJic1dQSGNPalFJWTNqYzNOelZYWnNBMENkT25WS2RVMGlJaUlpSWlLaXl2YlhYMzloMzc1OTJMWnRXNm5QemMzTlJYcDZPbEpTVXBDUWtJQzdkKy9pK3ZYcnVIVHBFazZmUG8wREJ3NWcyN1p0K09xcnI3Qmt5UkpNbno0ZGZuNStpSXVMcTRBN29lTDQrZmxoOXV6WlZiME1rWm1aR1pLVGs3Rmd3UUxFeHNhcTlXL2R1aFZYcmx4QlVsSlNGYXl1YXZBOUlTSjk0YzVwSWlLaVNwS1dsb1lkTzNabzdEdDgrREJjWEZ3d1lzUUluZWJLeWNsQm16WnRZRzV1anZUMGRMRjkzYnAxcUZ1M0xscTBhS0V5L3R5NWM4ak16RlJwYTlhc1dTbnZnSWlJaUlpSWlFai9EaDQ4cUxXdnNMQVFjcmtjZi8vOWQ3SGp1bmZ2RG5OemMvRTROVFVWdzRjUDErbjZwcWFtc0xDd2dMVzFOZXJXcll2NCtIaVY4bHRVODhqbGNuenl5U2VZTm0wYUxsKytERmRYVjdIdjFxMWIyTFZyRjd5OXZkRy9mMytkNTd4OCtUSm16NTZOTVdQR3dNL1BEMzM2OU5ITFdxVlNLWTRjT2FLWHVZcFRFZThKRWRWTURFNFRFUkZWQWtFUXNITGxTcVNtcG9wdFBYdjJ4TW1USnlFSUFnRGd1KysrZzR1TEM3cDI3VnJzWE1lUEg4ZDMzMzJIb1VPSFl1VElrZGkwYVpQWWw1K2ZqODgrK3d5ZmZQS0pTZ3FsNDhlUHE4M3o4c3N2bC9lMmlJaUlpSWlJaU1wdHpabzFKWTY1ZlBreUxsKytyTFcvZWZQbUtzSHArUGg0QUlDM3R6ZmF0R2tESXlNakdCb2F3c1RFQkNZbUpqQTFOWVdabVJuTXpjMUxWV2FMWGt6RkJZclhyMStQOWV2WHE3V0hob1lpTkRSVXBhMjRRUEgrL2ZzaGxVckY0SzIzdDNleGF3b05EWVdabVJtNmRldFc3RGlwdEdJUzVGYkdlMEpFTlJPRDAwUkVSQlZNRUFTc1hic1c1OCtmRjl1Y25aMHhjK1pNMk5yYVl1Zk9uZUs0NWN1WHc5SFJFZTd1N3NqTnpWV2JhOGFNR2JoNzl5NEFSU0I2MkxCaE9ITGtpRW82cGN6TVRNeWJOdzhUSjA3RUcyKzhnZHUzYitQQ2hRc3E4OGpsY3JYZDFVUkVSRVJFUkVSVklTd3NUSHlkbXBxS0w3LzhFcjYrdm1qWXNLSGEyTlRVVkN4WnNnU1RKazJDdTd1NzFqbVZxYm05dkx6VUhzNk9pNHREY25JeWQwZVRxS1NVNGlkT25FQkVSQVQ4L2YxaFltS2lkWnhFSXRIWW5waVlpUFBuejZOVHAwNndzN01EQUV5ZlByM1lhNGFHaHNMR3hxYkVjUldsb3Q4VElxcTVHSndtSWlLcVFEazVPVml4WWdYQ3c4UEZOb2xFZ21uVHBrRW1rMkg4K1BHNGRPa1NvcU9qeGZIejVzM0QrdlhyY2VmT0hiWDVsSUZwQUVoUFQ0ZE1Kc01ubjN5Qzk5OS9IL241K1dLZklBaGliZXYxNjllTHU3T1ZPblhxQkVORFEzM2VLaEVSRVJFUkVWRzVHUmtaNGUrLy84YlNwVXZ4MVZkZnFmMi82OGFORzNIdDJqV1Z6R1NhS0hkT096czdxL1g5K09PUENBME5WUW1LVTgzV3ExZXZZdnN2WExnQWEydHIrUGo0bEduK2d3Y1BvckN3RUFNSERpelQrVldob3Q4VElxcTVHSndtSWlLcUlGRlJVVmk2ZEtuNHRMYlM4T0hEMGFGREJ3Q0FvYUVoWnMrZWpTbFRwcUNnb0FBQWtKdWJpNGNQSHlJNE9MalkrZFBTMGdBQWpSczN4dFNwVTFYU29IbDRlR0RNbURGSVNFakFqUnMzMU00ZFBIaHd1ZTZOaUlpSWlJaUlTQitLUHN5dDFMRmpSeHc3ZGd5Ly9QSUxyS3lzeFBiRXhFUWNQWG9VN2R1M1IzWjJ0dHE1SFR0MmhGd3VCNkFJVGtza0VqZzRPRlRzRFpEZXBLU2s0S3V2dnRMYWIybHBpVEZqeGxUb0dwNDhlU0orM2xKVWRIUTA2dFNwbzVLNTdsbEZhekFYbForZmo5RFFVTlNwVXdkdDJyUXA5WnJpNHVKZ1oyY0hJeU9qVXArckR4WHhuaEJSemNiZ05CRVJVUVV4TVRGQlVsS1NTcHVYbHhjbVRKaWcwdGF3WVVPTUdERUMyN2R2aDUyZEhaWXRXd1pIUjBjOGV2Ukk0N3hXVmxZWVBIZ3dCZzBhSkxiNStQZ2dKU1VGd2NIQmtNbGttRGx6Smd3TURPRG82SWdQUHZnQUsxZXVGTWU2dTd1aldiTm1lcnhUSWlJaUlpSWlvckpadEdpUjFyNjFhOWRxYkw5NDhTSXVYcnlvMXI1OSszYlkyOXNEVUFTbjdlM3RJWlB4SS9EblJYcDZPdmJzMmFPMTM5SFJzY0tEMHdjT0hNRG16WnUxOXIvMTFsdGErN1R0eEQ5ejVneFNVbEl3Y3VUSVVxZTR6czdPeGllZmZBSUE4UGYzUjl1MmJVdDF2ajVVeEh0Q1JEVWJmeklURVJGVmtIcjE2dUdkZDk0UmR6UjdlWG5oazA4K2dWUXFWUnM3WnN3WTNMMTdGMU9tVElHam95TUFZTnk0Y1ZpOWVyVTR4dHJhR20rODhRWUdEQmdnUGdsZTFOaXhZMkZtWm9hY25CelVyVnRYYkgvMTFWZng0TUVEN05peEF3QXdhZElrdmQ0bkVSRVJFUkVSVVZudDJyVkxiM05aV2xxS3IrUGo0MWxUK2puajZ1cUtvS0NnRXNjZFAzNGMyN1p0MDl0MU5WMnpORUhWYmR1MkZSdTgzYjkvUCtSeU9mcjI3VnZxdFJrYUd1SzExMTdEMXExYk1XdldMUFRwMHdmdnZQT095dmM2OFB5OUowUlVzekU0VFVSRVZJRjhmSHh3NXN3WnRHclZDcU5HamRMNmhLeWhvU0VXTGx5bzB2YmFhNjloNzk2OWlJK1B4NGdSSS9ENjY2L0QyTmk0Mk9zTkhUcFVZL3Y0OGVNUkhSME5hMnRydEc3ZHVtdzNRMFJFUkVSRVJLUm55clRkYVdscFNFbEpLZlg1MXRiV0txbS9BVVc1cktTa0pEeCsvQmg5K3ZUUmVtNXhmUjA3ZHNUaXhZdEx2UjZxZU9ucDZjV21rcTVPb3FPakVSa1pDVzl2YjVpYm01ZjZmQU1EQTR3YU5RcGR1blRCaWhVckVCWVdob3NYTDhMZjN4OWR1blFSeHoxUDd3a1JFWVBUVkMzazUrZFhTSXFkM054Y0JBY0hvM3YzN25CemMxUHB1M1hyRmg0OGVJRHUzYnVYZWY3OC9IeWNPblVLM2J0M1o0cWdHaUEzTnhjeW1VeGwxMnQ2ZW5xWmZyRlV1bno1TXE1Y3VZS0pFeWZxWTRsVVRRVUVCTURBd0tEVTUwa2tFc3lhTlF0V1ZsYXd0YlV0MXhva0VnaysrZVFURkJZV2xtc2VJaUlpSWlJaW9vcHc4T0RCTXUyMEhEZHVISHg5ZlZYYTh2THk0T2ZucC9XY3MyZlA0dGF0V3hnM2JweldNYlZyMXk3MVdxaHlEQm8wU0tYVVdVVW83c0dGMHRpL2Z6OEFZTUNBQWVXYXg5WFZGV3ZXck1HUFAvNkk0T0JnTEZ5NEVMMTY5Y0o3NzcwSE16T3o1K285SVNKaU5JMnEzTjI3ZHpGMzdseE1uanhaNVdtdnNMQXdQSDM2VktjNW1qUnBvckYrYWtSRUJFSkNRdURrNUtRV25BNEtDc0xWcTFmaDZPaUlwazJibG1udDU4NmR3L0xseS9IMDZWTU1HVEtrVEhNVWxaQ1FvTEZlVGxGU3FSVDkrdlVyOTdWSVZYRlBGaG9iRzBNbWsySGl4SW53OS9kSHQyN2RrSitmajRNSER5STRPQmgrZm40cXYveWRQSGxTYlE1bloyZDRlSGlvdGYveHh4OElDUWxoY1BvRlY1YkF0RkxEaGczMXRnNVRVMU85elVWRVJFUkVSRVJVRWRhdlg2L3oyS2xUcDJwc056TXpVd2xZSnlVbHFUejBuWkNRZ0Z1M2JxbU1lZmp3SVp5Y25NcXdZbm9SNlpKZVhPbkFnUU1hYTJWblptYmkrUEhqOFBEd1FPUEdqY3U5SnFsVWl0R2pSNk50MjdZSUNBakE4ZVBIa1pHUlVXemRkbjNTeDN0Q1JBUXdPRTNWZ0tXbEpRd01ETEJreVJMTW16Y1BuVHAxQWdEczJMRkQ1MVFrSTBhTTBCaWNQbjM2Tkl5TWpEVHVqcDQ1Y3lZbVRweUlKVXVXNEx2dnZ0Tll2eFZRUExXcFRXRmhJZVJ5T1VKQ1FtQm9hRmpzR24xOGZIRHo1azJ0dnpRRHdMUnAwN0J1M2JwaTU3R3pzMk53dWdLODlkWmJXdnZhdEdtREZTdFd3Tm5aR1NFaEljakt5c0lQUC95QWh3OGZvbE9uVG1qYnRxM0srSUNBQUxVNSt2YnRxekU0VFVSRVJFUkVSRVJFLzNGM2Q5ZnJmRWVQSHNYYXRXc3hiOTQ4ZE9qUVFlT1lzTEF3ckZ5NUVoOS8vREY2OWVxbDErdlQ4OG5WMVZYbnNjK21sVmNLQ3d0RFZsWVdCZzRjcUs5bEFRQThQRHp3OWRkZjQzLy8rNTlhMW9DS3BJLzNoSWdJWUhDYXFnRWJHeHNFQmdiQzM5OGZuMy8rT1Q3Ly9ITzBiOTllNXlleHRLVVRTVXRMdzdsejU5Q3RXemNZR2hyaTl1M2JhbU1HREJnQVEwTkQzTDkvWDYzUDFkVVZSa1pHV0xObVRZbHJ5TW5KS1hHY2o0OFA3TzN0OGZiYmJ3TlFwQS82NjYrLzhOWmJiNG03S3Z2MjdZdFhYMzBWYVdscHNMT3pVOWx0R1JNVGd3a1RKc0RSMGJIRTlWRHAvZkxMTDJxN1c3LzY2aXZzMmJOSGZHQmk1TWlSV0xod0lWYXVYSW1XTFZ0aTl1elphTmFzR1RJek03Rmh3d2I0K2ZtSjlZREhqUnVINGNPSEl5RWhBVys5OVJacTE2Nk5oSVFFL1A3Nzd5clhVSDVmaG9hR3FxM0oyOXU3SW02VmlJaUlpSWlJaUtqYU9uNzh1TjdtdW5QbkR0YXVYUXR6Yy9OaWc5NmRPblZDM2JwMUVSZ1lDQXNMQzYxQmJLbzVTbE8vT1MwdFRXUDcvdjM3WVdscENTOHZMMzB0UzJSbVpvWTVjK2JvZmQ3aTZPTTlJU0lDR0p5bWFzTGUzaDZMRnkvR29rV0w5SloyOXRDaFE4ak56Y1hBZ1FOeDc5NjlZbmNzYjlteVJhMXQ0OGFOcUYrL1BnQkZZTm5mMzE5dHpLNWR1MUMvZm4yMGE5ZE9wYjJnb0FENStmbVF5K1g0OHNzdnhkb2kxdGJXR0Q1OE9BQWdQRHdjVFpzMnhjaVJJMVhPUFh6NE1MNzQ0Z3ZzMnJWTDVRbXo1T1JrQUlDRGc0TU9kMCtsRVJrWmlkV3JWMlA1OHVXd3Q3Y0hBUHo1NTUvWXUzY3ZXclJvZ2NHREJ3TUF1blRwZ3BkZWVnbng4ZkhpOStyMTY5ZXhZc1VLeE1YRm9YYnQydkR4OFFHZ1NPTnNaR1NFeU1oSUFJQ25weWYrK2VjZnJGNjlXdU1hTkxVek9FMUVSRVJFUkVSRU5jMnlaY3YwTWs5NmVqb1dMbHlJL1B4OHpKa3pCN1ZxMWRJNjF0emNIQUVCQVpnMmJSb1dMVnFFbFN0WG9rbVRKbnBaQnoyZmlzdXlxSXVyVjY4aUppWUdiN3p4Qm95TWpQUzBxcXBWM3ZlRWlFaUp3V21xTmhvMmJJaWdvQ0JJSkpKeXo1V2JteXNHaEpzMmJZck16RXlzWExsU2JkeU1HVFBRdFd0WGxYckJTdHBxekZ5L2ZoM0hqaDJEdjc4L2NuSnlNR2ZPSFBqNys0dXB0cU9qb3hFWUdJakdqUnZqd3c4LzFEaEhlbm82YnQ2OGlRa1RKcWoxcGFhbVFpcVZ3dExTVXFVOUtTa0pBSVBURmNIUjBSSFoyZG40OU5OUDhjVVhYeUFqSXdPTEZ5K0dyYTB0NXN5Wm8vSTkrZEZISCtIZGQ5L0ZraVZMVUx0MmJlemR1eGVtcHFhWU1XTUdYbjMxVmJXNXIxeTVBZ2NIQnpSczJCQU5HelpFV0ZpWVN2LzMzMytQN2R1M3E3VVRFUkVSRVJFUkVkVkVwZm1NUkZ0R3hieThQTXlmUHg5eGNYR1lPblVxV3JSb1VlSmM5dmIyV0xod0lUNzY2Q1BNbXpjUDY5YXRFemN4VU0xVG11L0RiZHUyWWZQbXpTcHRCdzRjZ0VRaUVUZXl2QWpLKzU0UUVTa3hPRTNWaWo0QzB3Q3daODhlTVpnTEFLYW1wbWpWcXBYR3NYWjJkbHI3bEhOSnBWSXNXTEFBL2ZyMVExSlNFZzRlUEFoL2YzLzQrdm9pSlNVRklTRWg4UFQweE42OWU3Rno1MDdJWkRKMDY5WU5tWm1abURCaEFzYVBINjh5WjNoNE9LUlNLWHIzN3ExMnZkVFVWRmhhV3FxOUZ3eE9WeHg3ZTNzc1g3NGNIM3p3QWViUG40K1VsQlRrNXViQzM5OGZtWm1aeU16TUZNZEtKQktNSHo4ZUd6WnNBS0RZRWYzQkJ4L0ExdFpXYlY1QkVIRDU4bVdOTmMrSmlJaUlpSWlJaUVqL0JFSEFzbVhMOE1jZmY2Qi8vLzVpUnJ5aUNnc0xOWjdyNGVFQmYzOS9CQVlHWXQ2OGVmamYvLzRIdVZ4ZTBVdW1GMHhTVWhMT25qMkw5dTNidzluWnVhcVhRMFJVN1RBNFRWVnF3NFlOMkxWcmwzZzhldlJvbFVCdWFlcFlLS1ducCtQSEgzL1V5L29BUlZxZjBOQlFuRDE3RmlOSGpsUUplZ1BBTysrOGc5cTFhMlBhdEdsNC9QZ3h1bmZ2amttVEpzSGEyaHJ2dlBNTzZ0V3JwMWIvNDlpeFkramF0U3RzYkd6VXJwZVdsZ1pyYTJ1MWR1VjFXWE82WXJpNnVtTFVxRkhZc0dFRHJLMnRzV0xGQ2t5Wk1rWGoyTDU5KytLOTk5N0R1blhyOE9qUkl5UW1KbW9NVGtkRlJlSEpreWRpeldvaUlpSWlJaUlpSWlxZXR0M1F1Z29KQ1VGNGVEZzhQVDN4L3Z2dkExQjhYcGlkblEwTEN3dGtaR1FnS2lwS2EybkJ2bjM3NHViTm05aTNieDkyN2RvRlgxL2ZjcTJIRkhUNWU0Mk5qZFZwWEdWa0lDelA5K0doUTRkUVVGQ0FBUU1HNkhGRlZhKzgvemFKaUpRWW5LWXExYmx6WnpFOXp0ZGZmNjNXWDVZNkZsOS8vVFV5TWpMUXVuVnJYTDE2dGR4cnpNakl3T2JObTlHeFkwZDRlSGdnT2pvYWdPSXB6SFBuemlFNE9CaDM3dHpCeXkrL2pJVUxGNkp4NDhZNGN1UUkyclZyQjE5Zlh5eGR1aFJyMXF3UlUzemZ1blVMZi83NUp3RGc1TW1UNG5XbVQ1OE9iMjl2cEthbWFxeUJ3NXJURlNjckt3dkJ3Y0hZdlhzM0dqWnNpSVVMRjhMSnlhbkVYM1FkSEJ5d1lzVUt2UGZlZTJqZHVqVjY5T2lCYnQyNmlmMi8vLzQ3SkJLSldLTW9ORFJVYlk3YnQyOXI3V3ZRb0FFOFBEektjMnRFUkVSRVJFUkVSTStWbVRObjZqdzJNREJRclczQWdBRjQrdlFwL1B6OElKVktBU2cyRUh6eXlTY3E0N3k4dkxUTys4NDc3OERjM0J6RGh3L1hlUzFVdkNGRGhsVDFFa29sS0NoSTU3RUhEaHpBbmoxN0FBQUZCUVU0ZlBnd0hCMGQwYkZqeDRwYVhwVW82M3RDUlBRc0JxZXBTclZvMFVLcythSXBPQTBBM2J0M1I2OWV2YlRPTVhmdVhQRjFSRVFFamg0OWl0ZGVldzFXVmxZcXdlbXNyQ3lONXhjVUZLajF5ZVZ5OFpmWC9mdjM0OG1USjVnOGViTEttTGZmZmh2Mzd0MUQrL2J0NGUvdmo1ZGVlZ21Bb3Q3MTZ0V3JNWFRvVUV5ZVBCa3hNVEg0NFljZnhPRGxqaDA3QUFEanhvMFRBNWxGZy9DcHFha3dNRERBd1lNSFZhNm5ER0pldW5RSjE2OWZSK2ZPblRYdXZLYlN1WG56SnViT25ZdVVsQlQwNzk4Zi9mdjNSMTVlbms2NzltdlhybzJGQ3hmaXhJa1QrT1dYWDVDVWxLU1NxdDNMeXdzN2R1ekFsaTFiTUczYU5LeGV2VnJyWEpyNmhnMGJ4dUEwRVJFUkVSRVJFZFVJTFZxMHdPalJvOUczYjErZHowbE9UbGFySjIxbVpvWkpreWFwdExtN3UyUE1tREVRQkFFU2lRVE96czdGbG1HVHlXUVlOMjVjYVpaUEpkQ1dvYkM2Y1hOemc3ZTNOMXhkWFhVKzUrV1hYMFoyZGpZQXhmZGt2Mzc5NE9IaFVlNFNsbVBIam9XVmxWVzU1dENIOHI0blJFVFBZbkNhcWowWEZ4ZDRlbnBxN2ZmMzk0ZWJteHNBUmVvWE96czdUSjQ4V1MyMTk4Q0JBeldldjMvL2Z1emZ2MStsTFNBZ0FPM2J0d2NBakJvMUNqMTc5c1NEQncrd2ZmdDIvUHJycndBVXRXbSsvdnByTkdyVVNEeXZvS0FBdi96eUN3b0xDOUdzV1RNQXdKdHZ2Z2xYVjFkMDc5NGRmLzc1Sjg2Y09RTUFzTEd4MGZnRFBTMHREVWxKU1ZpelpvM0c5WDc3N2JjQUZMOFVNRGhkZmcwYk5rVHIxcTNoNCtPRHVuWHJZdGl3WWFXZUl5d3NERysrK1NiUzA5TmhaR1FrdHRlcFV3ZHZ2UEVHdG0vZmptSERobW5jaWYzOTk5OWorL2J0bFpLT2lJaUlpSWlJaUlpb3VtclpzaVZhdG14WnFuTkdqaHlwMHpoTFMwdjQrZm1WWlZsVXczVHMyTEhVTzU2TG5tTnZiNDgzMzN4VEwydlIxenpsVmQ3M2hJam9XUXhPMDNQUHg4ZEhmTjI3ZDIrNHU3dkQzTnhjYlp5L3Y3OWEyNW8xYTlDNmRXdTFORDcxNjljSEFGeStmQmtuVHB6QWhRc1hrSmFXQm5OemM3enh4aHU0ZHUwYXJsMjdobmZlZVVmam1obzFhaVFHMUNVU0NYcjI3QWxBVVd2YXc4TURVVkZSV3UrbnBIclpKMCtlUkVCQUFJeU5qWXNkUjdxUnlXUmlXcWUwdERRQWl1K1ZvdDlYMm16YnRnMmJOMjhHQUZoYlcydXNGVDVvMENCczI3WU54NDhmWjQwaUlpSWlJaUlpSXFvMEVwa0ZCT1ZCQVhjd0VoRVJVZlhBNERTOVVLeXNyTlJTK1NocENqYXVXYk1HRFJvMDBCcUkvT09pclRIaEFBQWdBRWxFUVZTUFAzRDA2RkhZMmRsaHdvUUpHRGh3SUV4TlRlSHI2NHZyMTY4ak9Ua1poWVdGNG5pSlJJSmF0V3FoUllzV01EQXdVSnR2ekpneGVQTGtpZGFndGk1eWMzTUJBQ1ltSm1XZWd5cVBsWlVWNnRXckp6NlEwS2RQSDR3Yk42N1lRTFV1WTRpSWlJaUlpSWlJaWlWMy91OTFZUzZROHhDUU8xWGRlb2lJaUlqQTREUzlJSUtEZytIazVGU3FtalM2Nk4rL1B4bzBhSUN1WGJ1cUJKdWxVcWtZQkI4MWFoUzh2YjExU3JOaWIyOFBlM3Q3cmYzUDFwbCtWdWZPbmNWYUhkdzVYWEZTVWxKMHFqbXQzR2xkRW5OemM1M0hFaEVSRVJFUkVSSHBoZFJJNVZDSW1ndEpxNDFWdEJnaUlpSWlCUWFuNllVUUhoNE9BSG9QVGpzNE9NREJ3UUZIang1RllHQWd0bS9mcmhaY2Z2ejRNZExUMDlYT3ZYbnpKcVpPbmFwU3Y3b2sydXBNSzlXdlh4K1ptWmtBQUZOVFV4M3Zna29yT0RnWXdjSEI1WnBEdWNNOU9Ua1owZEhSYU42OHVUNldSa1JFUkVSRVJFUlVKc0xEUFFBRVNKb3NBb3lkU3h4UFJFUkVWQkVZbktacUp6azVHU3RYcmhUckFKZEVFQVRFeDhlTE5aNmZaMkZoWVNXTytlMjMzeUNUeVdCb2FGZ0pLNnBaREEwTjBhNWRPM1RvMEFHM2I5L0cyMisvRFV0TFM3VnhOMi9lUkVoSUNKbzNiNDZJaUFpTmM0V0hoeU1rSkFSNWVYa1FCQUd2dmZaYVJTK2ZpSWlJaUlpSWlLaFl3c085RUI3dUJZeGRBSk82Z0VSYTFVdDY4ZVRFQVpsMy96MlFWUHg3WEZnZ3ZoUnVUSWRnNUZpeDF5T3FaRktQQU1DQ0czK0lYaVFNVGxPMWtKK2ZEMEJSNDFtWjJqby9QeDhTaWFURWRNaFJVVkhJemMxRjQ4YU5LM3lkK3JSNjlXcXNYcjI2MU9mZHZYc1g1dWJtRmJBaU1qVTF4ZEtsUzNIcjFpMzgrT09QdUhMbENoWXNXS0R5dmZYWFgzOWh6cHc1TVBzL2UvY2RIMVdWLzMvOFBla0JRa0t2a2JJQ29Ta0JxVUVRQXlnS3dTQXMwcFJGRkJCc0tBSmlWc1V2UmFNZ0lMSWdDSkpRSWxWQXBSTlF1aFFWcElnVUk4RVFTVWdna0VBeTgvc2p2N21ieWN5a0FHT0FmVDBmajMwOGNzKzU5OXh6WjBMMnNmdStuM09LRjFlL2Z2MFVIaDd1Y0t3bVRackliRGJMMjl0YnpabzEwMzMzM2ZkM1BRWUFBQUFBQUlDdDR2ZEtWODVJbHV2WngrbngyZi9CTFdlUlpNcDVaTWx5ZnZLdHZ2ZmwzMlRTYjMvYi9ZQy9nK1Y2U281L1V3RHVCb1RUdUMwY1BIaFFrblRvMENHMWFORkN3NGNQVjZsU3BWU2xTaFd0WDc5ZVhsNWU4dmYzdDdzdU5UVlZtemR2bHNsa1V2UG16WjJPdjJUSkVxZDlKMDZjY05oZnExWXROV3JVeUtadDA2Wk5Eb1BoVTZkTzJlMFhmZjc4ZWFmM2xLVCsvZnVyVFpzMmtxUUJBd1k0UEdmcjFxMzY2YWVmVksxYU5aVW9VVUluVHB6UW5qMTdGQklTa3VmWUtMaXNyQ3pGeDl2K2p6RWZIeCtOR2pWS0V5ZE8xSm8xYTlTOWUzZWpiLzc4K1NwZHVyU0dEeDh1ZDNkM3U3MnBBd01ESlVtbFNwWFNVMDg5NWZDZTgrYk4wN3g1ODJ6YU9uVG9jQXVlQmdBQUFBQUF3QUh2OG5KcnZFaVczeUpsU1ZndFpWMHQ2aGtCQUlEL1VZVFR1QzJrcEtUSTA5TlRnd2NQVmxoWW1OSCs0b3N2YXZMa3lWcTVjcVVzRm92ZGRlN3U3cXBTcFlwZWVPRUYxYWhSdytuNHMyYk5jdHIzODg4LzYrZWZmN1pyRHc4UHR3dW41OHlaNDNDTWd3Y1BHZ0Y3UVpVdVhkb0lNb2NORzZaNjllclpuZVBtNXFaVnExYlp0RldyVmszUFAvOThvZTRGNTVLU2tweStIQ0JKMzN6empiNzU1aHU3OWxkZWVjWGgrZmt0elQ1OCtQQjg1M1FqRmZVQUFBQUFBQUI1S2xaRHBvYWZ5bFJ2a25UMXRDelhMaFQxak81S3B2VFRNaWVzeno1dzg1Szh5cmoyZnIvUC91L1B0U0prQ25qQXBmY0QvbTZta2l6cERkeHRDS2R4V3dnTkRWWDkrdlZWc1dKRm0vYkdqUnNyS2lycWhzYXNVcVdLZ29PREpSVnNMK2U4ZE96WVVSMDdkaXpVTlNkUG50U29VYU1jN2cyOWRPbFNGU3RXekRqdTJyV3J3ekdhTjIrdUw3NzRRcG1abVRLYnpmTDE5VldGQ3V3YmN5dVZLMWZ1cG44L2Nnc01ESFM0VjdVa2RlclVLZC9ydDJ6Wll2ZHZBUUFBQUFBQTRKWnc5NUZLQkxGTXJzdUV5TDF5bjcvdGJ1Ykx2MGhKT3lSSnBvQUhaQ3JOaW9zQWdOdWJ5ZUtvSEJVQWdBS0kzeWVkMnljMW9aZ2ZBQUFBQUlEYmlpVnB1eXg3LzM5QlJPbFdjbXU2S3U4TGNFY3k3dzM3YnpqZDlDdkNhUURBMzhwa01oWDZmVGMzVjB3RUFBQUFBQUFBQUFBQUFJQ2NDS2NCQUFBQUFBQUFBQUFBQUM1SE9BMEFBQUFBQUFBQUFBQUFjRG5DYVFBQUFBQUFBQUFBQUFDQXl4Rk9Bd0FBQUFBQUFBQUFBQUJjenFPb0o0QTdYOXdPNmVxRm9wNEZrSzFxSzZsWW1hS2VCUUFBQUFBQUFBQUFBSElqbk1aTnUzcEJ1blN1cUdjQlpEdXlyS2huQUFBQUFBQUFBQUFBQUVjSXB3SGNWY3JVbHJ6OGlub1dBQUFBQUFBQUFBQUF5STF3R2pldGFpc3BLNk9vWndGa0sxWldjdmNxNmxrQUFBQUFBQUFBQUFBZ044SnAzRFQyOXdVQUFBQUFBQUFBQUFDUUg3ZWluZ0FBQUFBQUFBQUFBQUFBNE81SE9BMEFBQUFBQUFBQUFBQUFjRG5DYVFBQUFBQUFBQUFBQUFDQXl4Rk9Bd0FBQUFBQUFBQUFBQUJjam5BYUFBQUFBQUFBQUFBQUFPQnloTk1BQUFBQUFBQUFBQUFBQUpjam5BWUFBQUFBQUFBQUFBQUF1QnpoTkFBQUFBQUFBQUFBQUFEQTVRaW5BUUFBQUFBQUFBQUFBQUF1UnpnTkFBQUFBQUFBQUFBQUFIQTV3bWtBQUFBQUFBQUFBQUFBZ01zUlRnTUFBQUFBQUFBQUFBQUFYSTV3R2dBQUFBQUFBQUFBQUFEZ2NvVFRBQUFBQUFBQUFBQUFBQUNYSTV3R0FBQUFBQUFBQUFCd0lqWTJWak5uenJ5cE1YNzc3VGVuZmRldVhkUHg0OGR2YW55cksxZXU2Ti8vL3JjU0V4TUxkZDNaczJjVkdSbXBoSVFFbyszY3VYTWFOMjZjenB3NVUrQnhkdTNhcGErLy9sb1pHUmwyZlFjUEh0VEdqUnNMTmEvYzNuenpUVTJaTXVXbXhnQlF0RHlLZWdJQUFBQUFBQUFBQU9EdTFxRkRoeHUrZHNPR0RYWnRtelp0dXVIeGloY3ZyaFl0V3RpMTc5cTFTdzBiTmxUeDRzVnQydmZ1M2F2MTY5ZHIwS0JCZHRmRXhjVXBKU1ZGRFJvMGNIcS90V3ZYYXRLa1NYcnJyYmZVcGswYnUvNm9xQ2pGeE1Sb3dvUUphdEtraVYxL1FUKzd3TUJBRFI0OFdIdjM3cFdmbjErQnJyRktUazdXK3ZYcjFiVnJWMVdvVUVHU2RPblNKY1hHeHFwejU4NnFWcTFhZ2NiNThzc3ZkZmJzV1hYcTFNbXViOFdLRmRxelo0L3V2ZmRlVmE5ZXZWRHprNlMvL3ZwTFAvendnNTU5OXRsQ1h3dmc5a0U0RFFBQUFBQUFBQUFBWEs1NTgrWU9RMkZuZHUzYXBkMjdkenZzbXpoeDRnM1BJekF3MEc0ZUtTa3BHamR1bkdyV3JLbUpFeWZLMTljMzMzR1NrcEwwNXB0dktqazVXZlBtelZQWnNtVWRudGUrZlh1dFdiTkdrWkdSdXVlZWUyeUMyWU1IRCtyTEw3OVVpeFl0MUxoeFk0ZlhmLzc1NTA3bmNPN2NPWTBaTTBhZmYvNjVQRDA5OWRWWFgrbisrKytYajQ5UHZ2Ty8xVkpTVW5UNDhHSDE2TkZEYm03MkMvZSs5TkpMR2pCZ2dHSmpZOVcvZi85OHgzTVd5cytlUFZ1elo4OTJlcDJqbHhrQTNENElwd0VBQUFBQUFBQUFnTXZWcmwxYm5UdDNMdkQ1U1VsSlRzUHBoUXNYM3ZBOFBEenNveEYvZjMrTkhqMWE3Nzc3cnQ1NjZ5MU5uRGhSbnA2ZVRzZElTVW5SeUpFamxaQ1FvSkVqUnhyQmRFWkdocjcvL251Nzg1czBhYUt6Wjg5cS8vNzlOa3Q4Nzl5NVU1NmVubXJXckprMmI5NXNkMTFvYUtpcVZxMnE4K2ZQMi9WWks1eWw3TUJkeWc3MC8vampENGZCN3JQUFBxdW5ubnBLaVltSmRwOXJmSHk4Sk9uNzc3ODNsaGkzM25QbnpwMktpNHV6T2I5NTgrWXFWNjZjVGR2V3JWdGxzVmowMkdPUDVWbnR2V0RCQWkxWXNNQ3UvYjc3N3ROSEgzMWsweFlXRnFZbm5uakM2Vmc1clZ5NVVxdFdyU3JRdVFDS0R1RTBBQUFBQUFBQUFBQnd1WlNVRkx1UU03L3puY2tkak40S3JWcTEwdENoUXpWdDJqUkZSa1pxOU9qUk1wbE1kdWNsSnlkcjVNaVJPblBtakY1OTlWV0Zob1lhZmFtcHFYbFdkYytZTWNOaHU3TjlsRU5EUTNYOStuWDE3ZHZYcm0vdDJyVTJ4NmRQbjliWnMyYzFiZG8wbTZYSkwxeTRvQkVqUnFoMDZkTEdlYzd1dDJqUklydTJaY3VXMmJXTkh6L2U3anY0K3V1djFhcFZLMVd1WEZtalJvMXlPSDVlQWdJQzdOcjgvZjJONEQwLy92NytoYjRuZ0w4ZjRUUUFBQUFBQUFBQUFIQzVWYXRXM2ZhVnJXRmhZVHArL0xqV3JWdW45dTNicTFtelpqYjltWm1aZXYzMTEzWDI3Rm1OSERuU0pwaVdza1B6bTExVyt0cTFhM0ozZDVlN3U3dE5lM1IwdENwVXFLRGp4NDlyNk5DaGR0ZHQzcnhaZGVyVVVWQlFrSDc3N1RkVnJWcFYzdDdlT25IaWhDU3BZY09HTnVkLzl0bG54aExqaHc0ZDBxdXZ2cXJwMDZlcmR1M2FrbVRjNThNUFA5VDk5OTh2S1h1UDdRRURCdGpkKytqUm96cDU4cVN4SDNUdXorVkdSVVZGS1NvcTZwYU1CZUQyUURnTkFBQUFBQUFBQUFCY3JsKy9mbnI2NmFjTGZQNzgrZk9MSkpoODZhV1hGQndjYkJkTVM5bExnZzhiTmt6cDZlbHEyYktsMHpIeXF4RDM5L2RYeVpJbEhmWTkvdmpqNnRtenB3WU9IR2pUbnBDUW9LeXNMQ1VtSnRwZGs1bVpxWFhyMWlrOFBGeG1zMW1EQncvV3pKa3pWYk5tVGUzZHUxY1ZLMVpVcFVxVjhwelR6YkF1czE2c1dER2pMYStsdlhOejlMd1N5M29EZHlQQ2FRQUFBQUFBQUFBQTRISVdpMFZaV1ZtRk9qKzNKVXVXM0xMNU5HM2ExS2djM3J0M3I2NWR1MmIwK2ZqNGFQdjI3WkwrdS9leTlkZ3E1M0g1OHVWVnExWXQ0OWhSZFhGTy9mdjNWNTgrZlNSbGg3ZzVqNTE1N2JYWG5QWmR2MzVkelpvMTAwTVBQYVRNekV4Sk12Yk0vdjMzMzlXaVJZczh4NzRaSjArZTFLNWR1K3phUC8vODh3S1A0U3lvWjFsdjRPNURPQTBBQUFBQUFBQUFBRnd1T2pwYTBkSFJOelhHckZtemJ0RnNzc05NYXpnZEdSbXA1T1RrUE05LzU1MTNuUFoxN05oUkkwYU1zR2x6RmpnWHBxSll5cTdXSGpKa2lCNTk5RkVWSzFaTWx5OWZWbXhzck56YzNGU21UQmxGUkVUSTE5ZlhDSzh2WGJva1NYSnpjNU1rZmZMSko4ckl5Q2pVUFF0ajFxeFo4dmIyVm5wNnVrMTdRVVBsdkxDc04zRDNJWndHQUFBQUFBQUFBQUF1RlJnWXFIcjE2cWwrL2ZvRnZ1Ync0Y1A2NVpkZmJOb0tzcC96Z0FFREZCY1hWNmk5bitmTW1TT3oyVnpnODNQcTNyMzdEVjFYRUxObnoxWk1USXdrYWNhTUdUWjlVNlpNc1R0L3c0WU5TazFObFNTZE9IRkNWYXBVa1NSNWUzdTdaSDdidDIvWHZuMzc5TXd6eitpTEw3Nnc2Y3R2YWZPY1NwWXM2YkR5bVdXOWdic1A0VFFBQUFBQUFBQUFBSENaK1BoNGZmamhoeXBkdXJUUnRuVHBVaTFhdEVqTGxpMlRKRjI1Y2tYOSt2WFR3SUVEMWFsVEowbFNwMDZkRkI4ZnI0U0VCRldvVU1IaDJPdlhyMWRJU0lpS0Z5K2U1eHkyYjkrdUJnMGFPRjM2MmMvUDcwWWVMVS96NXMzVHZIbnpibXFNSGoxNjZKRkhIbkhhZis3Y09ZMFpNOFptQ2UwTEZ5NUlrZzRlUEtpMmJkczZ2ZmE1NTU2emF4czZkS2hkMit1dnYrNTBqTDE3OTZwRml4WnExcXlaWFRpZDM5TG1PVG5iYzVwbHZZRzdEK0UwQUFBQUFBQUFBQUJ3bWJmZmZsc0JBUUY2Ly8zM2phV21Nekl5akFwZlNUS2J6VXBOVGJYWjkxbVNKazJhcFBqNGVFVkZSY25kM2QybWIvLysvWXFNak5TNWMrZjB6RFBQT0wzL3FWT25OSGJzV04xMzMzMDJjM0MxOFBCd2RlblN4YTY5TUtHdHY3Ky8vUHo4ZFBIaVJidStuR0YvemdEM2p6LytrQ1R0MmJOSEZvdEZKcFBKNGRoOSsvWlZtVEpsSkdXL1FMQmt5UkwxNnRWTDVjdVhsNVM5MS9haVJZdjA1Sk5QcW1yVnFwS2s1T1Jrelo4LzN4amppU2VlVUlrU0paU1VsR1EzZm1FcTE1MWhXVy9nN2tNNERRQUFBQUFBQUFBQVhLWjM3OTRhUDM2OG9xT2o5ZlRUVHhmNHVyVnIxK3JISDMvVWtDRkQ3SUxwNjlldjY1TlBQbEg1OHVYVnMyZlBQTWVwVWFPR0JnMGFwQmt6Wm1qV3JGa2FQSGl3M1RtSmlZbjY0WWNmQ2p5M2dpaE0xVzllenA0OTZ6RFFkaGIrSGoxNlZJMGFOZExCZ3dkMTZOQWhOV3pZME9GNWJkdTJOZmJjUG5Ub2tKWXNXYUxXclZ1cmR1M2FrcVRqeDQ5cjBhSkZhdG15cGU2Ly8zNUoyVXQxNXd5bnJkYzdDcWR2ZGxudmZ2MzZxWHIxNnFwUm80YlJkdTNhTmExWnMwYmg0ZUYyb2Z1cFU2ZDArdlRwQXQ4VFFORWduQVlBQUFBQUFBQUFBQzdUcmwwN2JkeTRVUXNXTE5BRER6eWdldlhxNVh0TlltS2laczZjcVpvMWF6cmNjemc2T2xweGNYRWFPM2FzZkh4ODhoMnZXN2R1T25yMHFKWXRXNmE2ZGV2YUxYZDkrdlJwVFpvMHFlQVBWUUFwS1NtRkNtanpZOTFQK2RpeFl4b3hZb1REYzh4bXMzYnYzcTIrZmZzcVBUMWRLMWV1ZEJwT3UxcGhLc1Q3OWV0bnZMaGdzVmkwZE9sU2RlM2FWZjcrL3RxMmJadHExS2lod01CQWJkdTJUV3ZXckpHYm01dGVmUEZGbXpFQ0F3T1ZrWkdoanovK1dLKzg4c290ZlJZQXR3N2hOQUFBQUFBQUFBQUFjS21oUTRmcTJXZWYxUWNmZktDWk0yZm1lYTdGWWxGa1pLU3VYTG1pNGNPSDJ5M0RmZlRvVWNYRXhDZ2tKRVF0VzdZczhCeUdEeCt1a3lkUGF0S2tTYXBkdTdZcVZhcGs5RFZ0MnZTR2w2SHUwS0dEdy9ZVksxWm94WW9WTnpTbUk3Nit2cElrYjI5dnArZnMzTGxUeWNuSmF0R2loVHc4UERSNThtU2RPblhLcHZyNDc1UXpkSFltOStkMzRNQUJ6Wm8xUzJYTGxsVzdkdTMwM252dnFYLy8vdXJUcDQvYXRHbWpIajE2YU1tU0pTcFhycHllZXVvcFNkTFBQLytzV3JWcTZkQ2hRL3JtbTI5VXJWbzFoWWVIdSt5NUFOdzR3bWtBQUFBQUFBQUFBT0JTbFN0WFZuaDR1TTZjT1dPM3IzUnU2ZW5wOHZQelUvZnUzVlduVGgyYnZyUzBORTJZTUVFbFNwUW9kSFdzajQrUElpSWlOSFRvVUkwYk4wNGZmL3l4UER4Y0Y1TllBOVhjY29leFFVRkJLbGV1WEw3ak9RdkJyYkt5c2pSdjNqdzFiZHBVNWNxVlUyaG9xT2JQbjY5cDA2YnBvNDgrY3JyMzlPM20yMisvbForZm4xcTNidTJ3Lzdubm50UFpzMmQxNnRRcFkwL3REei84VUlHQmdYcm5uWGNVRnhlbm1UTm42dDU3N3kyeXFuRUF6aEZPQXdBQUFBQUFBQUFBbHhzd1lFQ0J3bUJmWDE5RlJFVElZckhZOVUyZlBsM3g4ZkY2NTUxM0ZCQVFZTmR2TnB1Vm1wcnFOSWl0VnEyYWhnMGJwdG16WnlzdUxxN0lLb3B6bWpadG12R3oyV3lXSklmemo0Nk96bk9jK2ZQbjY4eVpNM3I5OWRjbFNWNWVYaG80Y0tBbVRweW8rZlBuNjVsbm5yRTUvOEtGQzBZMXRuWFA2S1NrSkNVa0pEaHQrK3V2dndyOWZJV1JtSmlvNzc3N1R0MjZkWk9ucDZmUmJ2MWNwT3pQWnN5WU1mTHk4cEtVdlh6NnVYUG4xTFp0VzNsNGVDZ2lJa0tEQncvVzNMbHpiL2xTN1FCdUh1RTBBQUFBQUFBQUFBQndpVFZyMWpoc1AzYnNtRTEvUmthR0pPblFvVU55ZDNkM2VNMWpqejJtNTU1N1RrRkJRUW9KQ1RIYUowK2VySXNYTDhyYjIxdG56NTVWU2txS0tsZXU3SFJPano3NnFGcTNicTBTSlVwSWtoWXZYcXc1YytZVS91RUs0ZkxseS9MMTlWVnljcklrMllUMFo4NmNVWEp5c254OGZIVGd3QUZKc2duZXk1Y3ZyL2ZmZjE4VktsU1FKRjI3ZGsxbXMxbG1zMWtIRGh4UXNXTEZ0SDc5ZWkxYXRFaGR1blN4cVRZUERRM1ZkOTk5cCtqb2FQbjUrYWxidDI1RzM2aFJvK3ptR1JFUllkYzJmdno0RzM3dXFLZ29SVVZGRmZqODc3Ly9YaWFUeVdaSjd0S2xTeXMyTmxhMWF0VXl3blNyOVBSMHJWNjlXaGFMUlUyYk5wVWtsU3BWU2hNbVREQStMd0MzRjhKcEFBQUFBQUFBQUFEZ0VsT21UQ2xVZjJ4c3JHSmpZeDJlMjdGalI1VXFWVXBoWVdFMjdXbHBhZHF4WTRkeFhLVktGYjM4OHN0NTN0Y2FURXRTczJiTjVPL3ZuK2Y1ZVNsSWRlNndZY04wOXV4WjQ3aGV2WHJHejRjT0hkTEhIMzlzSEFjR0JpbzBOTlE0OXZiMlZ1UEdqWTNqdzRjUDY0MDMzakNPZS9YcXBkT25UNnQyN2RvYU5HaVEzYjFIamh5cGtTTkhxblRwMGpidEw3LzhjcUVEM0wvKytxdFExY2hoWVdGNjRva244anhud0lBQnhzL2g0ZUY2K09HSGJiNlA1NTkvWHBNblQzWVluRXZaUVgrUEhqMXNsdkN1V2JObWdlY0k0TzlGT0EwQUFBQUFBQUFBQUZ4aXc0WU5Mci9IVzIrOXBURmp4aGo3RHhkMmIrV2FOV3ZlVkpoNTZ0UXBCUVVGMmJSMTd0eFp0V3JWTW81ZmVlVVZKU1lteXMzTlRUVnExTEM1WDJob3FCbzJiQ2lMeFNJdkx5OVZyRmd4ejJkbzJMQ2hacytlTFl2RklqOC9QNVVwVTBabXMxbHBhV25HVXRjNStmcjZhc3FVS2NhWUZTdFdWSGg0dUZxMWFtVVhXT2ZuNHNXTENnOFBWOFdLRlczYXZieThWTDE2ZGZuNCtCaHQxYXRYVjdWcTFSUVlHSmpubU5XclY3ZXBGTS85b2tCb2FLZ2VmUEJCWGJod3dXNnBkNVBKcE5LbFM4dmIyN3RRendHZzZKZ3Nqalp0QUFBQUFBQUFBQURjc1N4SjIyWFoyelg3b0hRcnVUVmRWYlFUZ2t1WTk0WkpTZGtWdzZhbVg4bFVPaVNmS3dBQXVIVk1oWDBiU0pLYkt5WUNBQUFBQUFBQUFBQmN5MlRLVVMyYWRibm9KZ0lBUUFFUlRnTUFBQUFBQUFBQWNDZnlyZkxmbnk4ZEticDVBQUJRUUlUVEFBQUFBQUFBQUFEY2ljcUdHajlhL2x3dVdhNFg0V1FBQU1nZjRUUUFBQUFBQUFBQUFIY2dVN2xISk45N3NnOHUvU0xMc2JjSnFBRUF0eldQb3A0QUFBQUFBQUFBQUFDNEFXNWVNdFY5WDViOXZTVlpaRGt6UzVhazcyV3FHQzZWcUN0NStCWDFESUU3bHNuVFgvSnJVTlRUQU80NmhOTUFBQUFBQUFBQUFOeWhUT1U2U1BVK2tPV1hOeVJac2l1b0wvMVMxTk1DN25pVzBxM2sxblJWVVU4RHVPdXdyRGNBQUFBQUFBQUFBSGN3VStDL1pHcTg4TDlMZkFNQWNKdWljaG9BQUFBQUFBQUFnRHVjcVZ3SG1jcTBsU1Z4dmZUWEp1bnFIN0pZTW9wNldzQWR5K1RYc0tpbkFOeVZDS2NCQUFBQUFBQUFBTGdidUhuSlZLR3pWS0d6Sk1sVXhOTUJBQ0EzbHZVR0FBQUFBQUFBQUFBQUFMZ2M0VFFBQUFBQUFBQUFBQUFBd09VSXB3RUFBQUFBQUFBQUFBQUFMa2M0RFFBQUFBQUFBQUFBQUFCd09jSnBBQUFBQUFBQUFBQUFBSURMRVU0REFBQUFBQUFBQUFBQUFGeU9jQm9BQUFBQUFBQUFBQUFBNEhLRTB3QUFBQUFBQUFBQUFBQUFseU9jQmdBQUFBQUFBQUFBQUFDNEhPRTBBQUFBQUFBQUFBQUFBTURsQ0tjQkFBQUFBQUFBQUFBQUFDNUhPQTBBQUFBQUFBQUFBQUFBY0RuQ2FRQUFBQUFBQUFBQUFBQ0F5eEZPQXdBQUFBQUFBQUFBQUFCY2puQWFBQUFBQUFBQUFBQUFBT0J5aE5NQUFBQUFBQUFBQUFBQUFKY2puQVlBQUFBQUFBQUFBQUFBdUJ6aE5BQUFBQUFBQUFBQUFBREE1UWluQVFBQUFBQUFBQUFBQUFBdVJ6Z05BQUFBQUFBQUFBQUFBSEE1d21rQUFBQUFBQUFBQUFBQWdNc1JUZ01BQUFBQUFBQUFBQUFBWEk1d0dnQUFBQUFBQUFBQUFBRGdjb1RUQUFBQUFBQUFBQUFBQUFDWEk1d0dBQUFBQUFBQUFBQUFBTGdjNFRRQUFBQUFBQUFBQUNneXUzZnYxb2NmZmlpTHhWS2tjNGlNakxSck41dk5tajE3dG80ZVBTcEpTa3hNMUxadDIvSWR6OW16SkNRa09MMG1JU0hoaGo2RDlldlhhL3YyN1lXK3pwRUxGeTRvSmlibWxuOFgyN2R2MTdScDAyUTJtd3Q4amNWaTBiUnAwN1IrL1hxSC9ULy8vTFBtejUrdnJLeXNBbys1Y09GQ0hUNTgyR0hmK2ZQbnRXalJJc1hIeHhkNFBFaW5UNS9Xb0VHRGRPVElrUnU2UGlNalEvUG56MWRLU29wTnU2TTIzQjA4aW5vQ0FBQUFBQUFBQUlEL2JidDI3Vkp5Y3JJNmRlcGsxN2Q4K1hLbjE5V3BVMGYxNjllM0d5c2lJdUttNXJOaHc0YWJ1aDZGOCtPUFAycmR1blVLREF4VXo1NDk4enozNnRXclR2c1dMMTZzaFFzWDVudS8zcjE3NjEvLytwZE4yNmxUcDdSKy9YcU5HREhDcGowMk5sWXhNVEVLREF4VVVGQ1FGaXhZb0xWcjE2cENoUXFxVTZlTzNkaVptWmw2NzczM1ZMRmlSUTBaTXNTbTc4aVJJM3J0dGRmMDVKTlA2dGxubjdYcHk4ckswbHR2dlNWL2YzOUZSa2JLWkRMbCt4eFdrWkdSQ2d3TVZFaElTSUd2Y2VhNzc3N1Q3Tm16VmJwMGFYWG8wT0dteDdQNjZhZWZ0R3JWS2cwZE9yVEExM3o3N2JkYXRXcVZCZzRjNkhUTXFLZ29QZlhVVTNKM2R6ZmFEeDQ4cUxObnorcnh4eCszT2YvNDhlT2FPM2V1bm56eVNidS9HNUswYmRzMmZmNzU1d29LQ2xMbHlwWHpuTnZOZkRhTy9yNXMyclRwaHNjclhyeTRXclJvWWRPV2xaV2w4K2ZQS3k0dVRpZE9uTkR4NDhkMS9QaHg5ZXZYeitIZjJidzRldFphdFdycDAwOC9sU1RObXpmUGFMc1I2ZW5waW9xS1VydDI3ZVR2NzIrME8yckQzWUZ3R2dBQUFBQUFBQUJRWkN3V2k1WXRXNllmZi94UkdSa1pldUtKSjJ6Nlo4eVk0ZlRhbmoxN09neVpKR25Sb2tYeThmR1JKSjA5ZTFiRGhnM1RpaFVyalA2ODJ2RDM2dCsvdjdadDI2WWpSNDdJWXJIa0djeUdoWVU1N2V2ZXZic2s2Zm5ubjNkNnpxeFpzd284TDdQWnJBVUxGcWh5NWNwcTM3NjlKR25nd0lIYXVYT25QdmpnQTgyYU5jc21GSlVrRHc4UGxTMWJWc3VYTDFkUVVKRGF0V3RuOUFVRkJhbFZxMVphdkhpeFNwY3VyZkR3Y0tOdjZkS2xPbjM2dElZUEgxNm9ZUHBXNjl5NXMxYXNXS0haczJlcmRldlc4dlgxemZQOGxTdFhLams1MldtLzlTVUFzOWtzazhra043ZUNMZWdiSHgrdm1UTm5xbG16WnZyblAvK3BsSlFVelprelJ6MTc5bFNWS2xVY1huUDQ4R0hObno5ZisvZnZWMEJBZ05xMmJhc1NKVW9ZL2V2V3JaUEpaRkxYcmwwZFhyOXQyemFWS1ZOR2pSbzFLdEFjbXpkdmJoY0s1MlhYcmwzYXZYdTN3NzZKRXljV2VKemNBZ01EalhsODg4MDNpb21KVVVKQ2dsRlJYcng0Y2RXb1VVTWhJU0dxVkttU0pPblFvVU41amxtMmJGbFZyRmpST0E0TkRWWGp4bzBsU1FzV0xGREpraVVsU2Z2MjdUT3E5aDJGM3YzNzkxZWZQbjJNNDE2OWV1bXZ2LzV5ZU04QkF3WVVxTTNxNVpkZlZ1Zk9uZk44RHR5ZUNLY0JBQUFBQUFBQUFFWEdaREpwN05peEdqMTZ0S1pQbnk0M056Y2pnTFF1QWR5clZ5KzdrQ0sveXNYaXhZc2J3VnF4WXNVa3lTYW95cXNOdDlhbm4zNXE4eEtBTXdrSkNlcllzYVBUL3ZEd2NJMGFOY280bmpoeG9scTBhS0dISG5wSWtuVG16QmxKVW84ZVBaeU9VWmh3K3B0dnZ0SHZ2Lyt1b1VPSDJpd3YzSzlmUDNsNmV0b3RPVnlxVkNtWlRDWU5HVEpFeDQ0ZDArVEprMVc3ZG0walREV1pUQm94WW9UaTR1SVVHeHVyenAwN3k5UFRVNmRQbjlZWFgzeWh6cDA3RjdxcTlWYno4UERRd0lFRE5YYnNXQzFhdENqUGNGQ1N2djc2YTUwK2ZkcHB2eldjenN6TXRBdnluY25JeU5DNGNlTVVFQkNna1NOSEdtSDk3dDI3OWV1dnYycnExS255OVBRMHpvK05qZFhxMWF0MTlPaFJCUVFFYU9EQWdlclNwWXZ4Ny9uYmI3K1ZKRzNldkZtVktsWFN3WU1IZGZEZ1FVbFM5ZXJWVmJkdVhjWEZ4ZW5Ja1NPcVU2ZU9saTVkYWplbkNoVXFxRTJiTmpadHRXdlhMbFE0bXBTVTVEU2NMa2pGdnpNZUh2K04rdTY5OTE2MWFORkNWYXBVa1plWGx6NzY2Q085L1BMTE5pOUpTTktycjc2YTU1amg0ZUY2NFlVWGpPTzZkZXVxWThlT1NrdEwwK1RKazlXalJ3K2xwNmRyNnRTcDZ0V3JsOTNmNDhXTEYydjkrdldxWHIyNlRmdEhIMzFrdHd6NzVjdVg5ZEpMTDJuY3VIRkdlQzVsQjlPNTJ5d1dpMUpUVStYdjc2OVNwVXJsL2NIZ3RrVTREUUFBQUFBQUFDWW81S0FBQUNBQVNVUkJWQUFvVXI2K3ZucnZ2ZmMwY3VSSW13RHI5OTkvbHlRRkJBUVVla3hIRmJhT0F1MWJ1WFF4OHBaN21ldkNzRmJRaDRhR0dtMFRKMDVVdFdyVmpMYTVjK2ZhWFBQRkYxOW82ZEtsV3IxNnRkTnhjMy8vMXVOUFAvM1VXSzU0K3ZUcG1qNTllcjV6WExod29jcVZLeWNQRHcrTkdqVktnd2NQMXNjZmY2ekl5RWliWlpzZmVlUVIrZm41R1h0WEwxNjhXTjdlM2dvS0NqTE9xMUdqaG1yV3JDa3BlL2xxNjc4Rlp5NWZ2cXcxYTlZNDdjOHJSRjI4ZUxIMjd0MnJqejc2U0pMVXVuVnIxYXhaVTh1WEwxZVhMbDFVcmx3NXA5ZCs5dGxueHM4ZE9uUlFXRmlZWG56eFJVblpWYlhXNzhTNkgzSHU3OGlxZmZ2MkNnd00xT1hMbHpWMjdGajk4Y2NmbWpwMXFsR2g2K25wcWI1OSsycnExS242N0xQUGJJTFR5TWhJMWFoUlE2KysrcXBDUTBQbDdlMnRMVnUyS0RnNFdBRUJBWm8wYVpMTjU1VHpPRHc4WEhYcjF0WFhYMzh0U1RwMjdKaU9IVHRtTjc5bXpaclpoZE1wS1NtS2k0dHordG5rbHRmK3lYbDl4b1ZSdTNadDFhNWRXNUx5M1R2N29ZY2VVcmR1M2V6YVgzcnBKYWZYN055NVV4YUxSVzNhdE5Hbm4zNnFxMWV2cW5mdjNzWXFGWktVbkp5c2JkdTJxV0hEaG5aTHpaY3JWMDVmZnZtbG5uenlTZU9hOVBSMGhZZUhxM2J0MmpaLzY2MXQxNjlmMXllZmZLTFJvMGRyejU0OW1qNTl1aVpQbm16elloSHVMSVRUQUFBQUFBQUFBSUFpNStmbnArblRweHRWa2hhTFJmUG56NWNraDh2c21rd21KU1FreUd3MjJ5d1ZmTys5OTJyVXFGRnEwYUtGM1JMQ1Y2OWUxWm8xYTlTNmRXdWJhcnljL1FjT0hMaVZqNFVjckVIWXZuMzdkTTg5OTlnRmNsdTJiTkd2di83cWNGbnV2SlozZCtiNjlldEtUMC9QOHh6ckh0TzdkKy9XdG0zYmpPTUZDeFlvSlNWRnZYdjN0cW5FM3JwMXF6NysrR1BObkRsVDVjdVh0eG1yZVBIaXhzOVZxMWJWVzIrOXBYLzg0eCtTQ3Jaczg0Y2ZmbWo4M0s5ZlB5T2Mzcmh4bzFIOTYweHljckttVEpuaXREK3ZjRG91TGs0Ly9mU1RjV3d5bWRTN2QyLzkzLy85bjZLam80MHEyNXhWcXdWeDRNQUJ4Y1RFMkxRNXF4QnUwS0NCQWdNRHRYYnRXaDA0Y0VEKy92NTY5OTEzZGVuU0pWMitmRm1abVpuR3VTdFhydFNERHo1b0hFK2NPRkZObWpTeEdlOC8vL21QR2pWcXBOR2pSeHZQMzc5L2Y1dHpyTXZBWDc1OFdkOTg4NDBlZlBCQmpSa3p4bTV1WGJ0MnRhblV0bHExYXBWV3JWcVZ4eWR3ZXl0VnFwVHExcTFicUd1MmJObWlwazJiYXNlT0hmcjIyMi9WczJkUEpTWW0ycHl6Wk1rU3BhZW5LeXdzekFqdksxZXVMSGQzZDJWa1pHamV2SG5xMUttVFBEdzhkTzdjT1VsU2x5NWRkT25TSlYyNmRNa1l4OXIyNTU5L2FzZU9IVHA5K3JTcVZhdW04dVhMNitMRml5cFRwb3k4dmIxdjhsTkFVU0NjQmdBQUFBQUFBQUFVaVN0WHJ0aUVoOFdMRjVlM3Q3ZlMwdEkwYmRvMGZmZmRkMnJidHEwUjB1VlVwMDRkeGNiR0tqWTJWcExVcEVrVHZmdnV1M0p6YzFOd2NMQXlNakxzcmtsS1NsSlVWSlNxVktuaXRCbzdPRGhZU1VsSktsMjY5SzE1U0toNTgrWkdvSm1abWFtNWMrZnF0OTkrMDhNUFA2eStmZnNhTHdyczNyMWJtemR2ZGhoTzkrL2ZYMEZCUWJkOGJ0Wmx4Sk9Ta3JSdDJ6WjE3TmhSVzdac01mYlI5Zkx5c3FuUXRGWjdGaTllUE4vS3paejdFVy9Zc01HdWYvNzgrWXFLaXRLNmRlc0t0QmV6dGJvM3Q4Y2ZmMXhWcTFiVnpKa3o3Zm8rK2VRVGg4SDJ0bTNibEphV3BrY2VlY1RobUczYXRGSGZ2bjNWcFVzWFNkbkJ0TFdpZHRxMGFmbk9WY3JlbjN2Z3dJR1Nza1BOOGVQSGE5cTBhVGJmNDNmZmZhZXhZOGNhNGUvRER6K3Nnd2NQcWxTcFV2TDM5MWRBUUlCS2xpeXBnSUFBK2ZuNXlkUFRVeU5Hak5DQ0JRdDAzMzMzU2NvT3RuUEt6TXhVY25LeXpRc29ucDZlVGtQMUw3LzhVdW5wNmVyZHU3ZkRwY2V6c3JKc2xzNjI2dGV2bjU1Kyt1a0NmUmJTZjc5dlYzcm1tV2ZzS3FiSGp4K3Y4ZVBIRzhlT2ZoY0xJaVVsUmZ2MjdkT1lNV08wYytkT3RXblRSakV4TVhZdklGaU5HemZPK05tNnFrQk81OCtmejNmWitKeXNGZmxTOW43VGt5ZFB0dnZ1Y1djZ25BWUFBQUFBQUFBQUZJbDU4K2JaN0VVOGZQaHdQZnJvb3hvMWFwU09IajJxNE9CZ0RSOCszT0cxNDhhTjAvZmZmNiswdERSSlVyVnExYlJxMWFvQzdTbGNrQ3JXR3cxd1lLOUpreVpHWmF1SGg0ZW1UcDJxTld2V2FPN2N1ZHE4ZWJPR0RoMnF6cDA3eTJ3Mk93d0JKYWxQbno2U1pGZWxlZlhxVlNVbUpocjdpK2RtcmNRdmpPWExsNnR0MjdiYXVuVnJvYS9kdm4yNy92cnJMK080YTlldVRzKzFXQ3lGbXFPWGw1ZlRQcFBKNUxEZjJUN1BxMWV2Vmx4Y25OTTlyazBtazU1NTVobWI0L3Z1dTA5ZmZ2bWxkdTNhWlJPOEY4VFZxMWNseVdiNVowbEdSYlExbkM1ZHVyUWlJaUx5ckhpUGlJaFEvZnIxdFhuelprblplMDQzYnR4WVV2Wm51bVhMRmxrc0ZvY3Z0ZVIyL2ZwMTdkaXhRKzNhdGRPOTk5N3I4SnlzckN5SGxkTVdpOFZ1LytTOFdML3ZuSllzV1ZMZzYvUFR0R2xUVFp3NDBmaE01ODZkcSsrKyswNkRCZzFTOCtiTmIzcDg2NytIcGsyYnFsbXpadkwwOUZSRVJFU2UxK3phdFN2ZmN6WnMyS0NrcENTbi9XYXpXYjE2OVhJWWNPUE9SRGdOQUFBQUFBQUFBQ2dTblRwMTB2MzMzNiswdERSRlJrWkt5ZzdCM25qakRSMDRjRUJkdW5SeEd0eVZMRmxTanozMm1FMWJzMmJOMUtOSEQxa3NGaU8wenVuQ2hRc2FPSENneG93Wm93Y2VlTUN1MzhmSHgyazRpcHQzK1BCaG5UOS9YZzg5OUpEQ3dzTFV1blZyelp3NTB3aXVNekl5OGwybXQzZnYzamJIMXFXVk8zWHFwRktsU3RuMFhiOSt2VUFWeWJtOSsrNjdjbmQzMTlhdFd6VnYzanhqNyttYyt2YnRhM1BjcVZNbkRSOCtYTXVYTDdkWklqdXZjTG93d2VhdFpEYWJkZno0Y1RWcjFxeFExM1h2M2wxZmZmV1ZvcUtpQ2gxT1c1ZHJ6bDF0YnYwTWNnYnJDeGN1ZExyOHQ1VDlPOUM0Y1dPMWJkdFdHemR1dEZrT1haTGMzTnpVcGswYnRXclZLdDk1ZVhwNjZyUFBQdE81YytmMDczLy9XNE1HRFZLVktsV01mb3ZGSW92RjRqQ2NqbzZPVm5SMGRMNzN5RXRCWHFZcEtIOS9mMk1sZ092WHJ4dGJGSlFwVTBhQmdZRTNQWDV3Y0xBOFBEeTBmUGx5OWU3ZFd4YUxKZDg5dDNPK3FKRlRRa0tDemVvV1BYdjJkRHJHNjYrL0xrbkcrWk1uVDFiRGhnM1Z2bjM3d2o0Q2JoUDh0eXdBQUFBQUFBQUFvRWpVcUZGRE5XclVzS3VhQ3d3TTFJQUJBd3EwZlBCRER6MWt0MDlzY25KeW5tRkh6dVZtY3hvMWFwUkNRME1MTUhQY2lKVXJWeW8yTmxZTEZpeFEvLzc5MWJwMWEyTlBZRWxLUzB1ejJiZlprZmZlZTgvNE9TSWlRbTNhdEZHSERoMVV2bng1dTBybnk1Y3ZGM3BQMmlsVHBtakhqaDFHNEJrZUhtNHNiUzFKTzNmdTFHZWZmYVlQUHZoQVpjdVdOZHF0OC83b280OGtaVmV0V2dQV3Q5NTZTN3QzNzNaNlQydWdtSnVycXZlUEh6K3VLMWV1cUdIRGhvVzZybFNwVW5yc3NjZTBZc1VLN2RtenAxRGg5b1VMRjJReW1SeStRQ0RKWWZpN2R1MWF1N1pISDMzVStOblgxMWNmZlBDQnJsMjdwbXZYcmtuS2ZybWxXTEZpZGkrWnBLYW02dlRwMHc3bjV1dnJxeElsU3VqUW9VUDY5Ny8vclduVHBxbFlzV0tTN0N1N3JRSURBMVd2WGozVnIxOC9yOGUyY2Zqd1lmM3l5eTgyYlFYNWpnY01HS0M0dUxoQy9UNXMzcnhabHk5ZmxwUmQ4WHoyN0ZtN0Z5b0tLekF3VU4yN2QxZE1USXpDd3NMazVlVlZxR1c1YzdJdUVaOVRkSFMwS2xTb29QajRlRDN6ekRNMnp6dHQyalJkdlhwVldWbFoyclp0bTRLRGcyLzRPVkQwQ0tjQkFBQUFBQUFBQUxlZE45OThVd3NXTE5DbFM1YzBlUEJndS83ZHUzZHIwNlpOZVM3ek9uNzhlRFZ0MnJSQTkrdlFvY01OenhVRjgrYWJiNnA1OCthYU4yK2UzbjMzWFRWcDBrUVRKa3d3cXVPVGtwTHN3c3ZjY2xmc1ZxcFV5V2pMSFU0bkppYkt6OC9QNlZpWm1abmFzR0dEZnZqaEIvM3d3dytTcERWcjFxaHMyYkxHblB6OS9XMnFUbzhmUHk1SnFseTVzaXBVcUZDUXg5YVRUejZwTm0zYTJMVXZYcnhZNmVucDZ0Ky9mNEhHdVZXc0ZiWFdQWnNMbzF1M2JscTVjcVVXTFZwVXFIRDYxS2xUS2wrK3ZOMHk0OVp3dXJBdkVValNuRGx6RkJNVG93MGJOdGdzNjI2eFdMUjkrM2ExYk5uU3FKemZ0R21UTm0zYTVIU3M4dVhMNjQwMzNsQkVSSVFpSXlQMTl0dHZTL3B2T0oyenNqcytQbDRmZnZpaHpiNzBTNWN1MWFKRmk3UnMyVEpKMHBVclY5U3ZYejhOSERqUVdEcTlVNmRPaW8rUFYwSkNndFBmbmZYcjF5c2tKQ1RmbHpTMmI5K3VCZzBhT054SDIyS3g2TXN2djlTOTk5NnJFeWRPNlB6NTg5cStmYnZTMDlPTlBjQnZWRmhZbUJZdVhLZ2RPM2FvWThlTytRYm11WmYxTGxHaWhIR05OWVF1aUpJbFN5b3RMVTBIRGh5UXhXSXBkT1UrYmkrRTB3QUFBQUFBQUFDQTIwNjdkdTEwK2ZKbFRaMDZWUlVyVmxUZHVuV05QclBacktpb0tIbDdlNnQ3OSs1T3gzanp6VGYvanFtaWdFd21rOXEzYjY4SEgzeFFpeGN2VnJGaXhZd1FPRE16VStmT25WUHIxcTF2MmYxT25Ub2xQejgvN2QrL1h3MGJOclNyZnMzSXlOQ2tTWk5zMmlaTW1LQW1UWnJjMEY3VnpqaXE4c3pJeU5Dbm4zNnFFaVZLcUVHREJxcGN1WEsrNCtUMUFrVmNYRnlCWDdEWXZYdTN5cFFwbytyVnF4Zm8vSndxVnF5bzVzMmJhOWV1WFRwOCtIQ0JLb2V2WDcrdVk4ZU9PWHhSeExxM3RLTndPbWVWZEVHWXpXWnQzYnBWQ3hjdTFPblRwL1hpaXk4cUxDeE1rdFNtVFJ1Rmg0ZmJuUC9xcTYvYUhMZG8wVUpoWVdGYXRXcVZWcTVjcVNlZWVNSmhaZmZiYjcrdGdJQUF2Zi8rKzBiNG5aR1JvZFRVVkp1NXBLYW1HaFhkVnBNbVRWSjhmTHlpb3FMc2d2cjkrL2NyTWpKUzU4NmR5ek8wUFhYcWxNYU9IYXY3N3J2UFpnNVdHelpzME8rLy82N1hYbnROSDMzMGtYcjA2S0ZEaHc0cEppWkdibTV1TjF6dExHWHZDVjZsU2hYOSt1dXZhdDY4dWMwek81SjdXZStFaEFTbmZia3J1NjIvenhzMmJGQkFRSUJTVTFPMVpjc1dkZXJVeVc3dmN0eFpDS2NCQUFBQUFBQUFBTGVsUng1NVJJc1hMOWFubjM2cXFWT25Hb0hoOHVYTEZSY1hwK2VlZTg2bWVqRzNjZVBHR2ZzWjU2ZXdRUmdLYnNtU0pYWnQxbVdUclgxSlNVbkt6TXhVYW1xcXcvT2w3TDF6SDM3NDRRTGQ4K1RKazdwNDhhS3lzckkwY3VSSUxWeTRVT1hLbGRNRER6eWdxbFdyU3NwZWlqczBORlN0VzdmV3laTW5GUlVWWmJjWGVVcEtpczIrdWhjdVhKQ1VYZldaTTNnc1hyeDRucitMdWNYRXhCajdvZzhaTWtSRGh3NTF1cnkzMVpBaFF4eTJ6NWd4UXdFQkFlclZxNWRkMzdadDIzVDQ4R0hqT0RVMVZVZU9ITkVqanp4UzRMbm05c1FUVDJqWHJsMWF2bnk1dzNBNkxTMU5odzRkMGkrLy9LSi8vZXRmMnJsenA2NWV2ZW93bkxidUk1eXpNdG5xaXkrK3NHdHpGTnBldW5SSjY5ZXYxOHFWSy9Ybm4zOHFNREJRSTBhTXNGbWl2MHlaTW1yUW9FRyt6elp3NEVEdDNyMWI2OWF0VTFoWW1QRWQ1NXhmNzk2OU5YNzhlRVZIUit2cHA1L09kMHlydFd2WDZzY2ZmOVNRSVVNY1ZwQi84c2tuS2wrK2ZKNWJFa2paMnlFTUdqUklNMmJNMEt4WnMyeFdscmg2OWFybXpadW4rdlhyMjFUR0R4czJUQmN1WEZCOGZMd3NGa3VCNSt5SWw1ZVgwdFBUamYzSEN5T3ZwY1ZuenB5cDh1WExHOGNYTGx3d0tyM0xsQ21qSDMvOFVRY1BIblM0Qnp6dUxJVFRBQUFBQUFBQUFJRGJTa1pHaHJ5OHZPVGw1YVVYWG5oQjc3enpqdWJQbjY5bm5ubEd2L3p5aXo3Ly9ITTFiTmd3ejZwcFNYWjdVYU5vekpvMXE4RG43dCsvWC92MzczZllGeFFVNURDY3ZucjFxcjcvL250MTY5Wk4vL3JYdnlSSjMzenpqYVRzUGNsWHIxNXRuRHRod2dTWnpXYmplTlNvVVpLa1AvNzR3K0U5VjZ4WW9SVXJWdGkxdi9IR0d6YkhuVHAxMHZEaHcvTjZOTVA2OWVzVkhSMnQ0T0JnalJrelJ1Ky8vNzRpSXlQMXd3OC82SlZYWGpHQ2U2dVdMVnVxYk5teTZ0YXRtOFB4WnN5WUlUOC9QNGY5bFN0WE5wWWlsN0tYZ3phYnpXcmV2SG1CNW1wbHNWajA3My8vVzJGaFlYcmdnUWMwWU1BQTQ0V09peGN2R2dINHhvMGJ0WHIxYWxrc0ZybTd1NnR2Mzc3Njhzc3Y1ZTN0N2JBcTNocE9PNnFFTFVnMXVTVDE3TmxUbVptWmF0U29rUVlOR3FTUWtKQWJybnozOWZYVnVISGpWTEZpUmJtNXVSbnp5MW5aM2E1ZE8yM2N1RkVMRml6UUF3ODhvSHIxNnVVN2JtSmlvbWJPbkttYU5XdnFpU2Vlc091UGpvNVdYRnljeG80ZFc2Q3E0RzdkdXVubzBhTmF0bXlaNnRhdHE3WnQyMHFTWnMrZXJjVEVSSnU5M0tYc1ZRdEdqeDR0ZDNmM0cvcHNEaDgrckxTME5GMjhlRkVuVDU3VUk0ODhvbTdkdXFsTGx5N2F2MysvUWtKQzlKLy8vRWQxNnRReGxqR1hzaXVsdDI3ZHFwSWxTMHJLcm9MdTBLR0Q1czZkSzBrMlZkekZpeGRYaVJJbGpPT3JWNjhhUDFlc1dGRmZmZldWWG5qaEJZZExtZVBPUWpnTkFBQUFBQUFBQUxodEhEbHlSTysvLzc2bVRKa2lmMzkvaFlTRUtEdzhYTkhSMFVwUFQ5ZmF0V3RWdm54NXZmMzIyM2JMMmVaRzVmVHRJYjk5YWRlc1dhTXBVNmFvZnYzNit2REREK1hoa1g5MGNmbnlaVWxTYkd5c1ZxNWNxWXlNREUyYk5rMysvdjQ2ZmZxMHZ2NzZhelZwMGtSQlFVRTI0YlNVWFhtL2QrOWV2Zm5tbS9rR1hmMzc5MWVmUG4yTTQwMmJObW5peEltS2pvNHU4SjdUVnBjdVhkS2NPWFAwOWRkZnEyYk5tbnJycmJkVXNtUkpqUnMzVHRIUjBZcUtpdEx4NDhjVkVSR2hmL3pqSDhaMUxWdTJWTXVXTFF0MUw2c1dMVnJZN005N3p6MzNLQ1FreE9GUzQzbTVjT0dDZHUzYXBZQ0FBRFZ0MmxTOWV2VlNabWFtQmd3WVlGU1dtMHdtVmFwVVNjSEJ3UW9PRGxhREJnMjBjZU5HSFR0MlREMTY5TEFKSHEydVhMa2lkM2QzaDk5NVFaY3A3OWF0bXg1NzdER2JNUHVUVHo1UmNIQ3dRa0pDQ3ZXY2tsU3RXalhqWjJmTGpnOGRPbFRQUHZ1c1B2amdBODJjT1RQUDhTd1dpeUlqSTNYbHloVU5IejdjN3UvVzBhTkhGUk1UbzVDUWtFSjl6OE9IRDlmSmt5YzFhZElrMWE1ZFc1VXFWZEl2di95aWR1M2FxV0hEaG9xUGo3YzUvMGIyOWJieTgvUFRva1dMNU9IaG9mYnQyOHRzTm12OCtQRjYvUEhIalg4UERSczIxUHZ2djY4U0pVcm93UWNmbEpTOU1zTFBQLzlzTEs5dXJkcTJCdjg1UDR1OHFxci8vUE5QbFM5ZlhsMjdkcFdVWFdYOThNTVBxMWF0V2pmOFRDZzZoTk1BQUFBQUFBQUFnQ0psM2RkMTllclZPbkhpaE0zU3JwTDAzSFBQNlljZmZ0RFNwVXZsNit1cjk5OS9uK3E1dThEMTY5ZjF4UmRmS0NZbVJzV0tGZFBodzRmVnAwOGZkZW5TUlowN2QxWkFRSUROK1dscGFWcTZkS24yNzkrdm8wZVBTcEk4UER3VUhoNnVCeDk4VUxWcjE5YkZpeGYxemp2dnlOUFRVeSsrK0tMTmt0WldseTlmMXY3OSsyMHFxRysxbEpRVW01K1hMbDJxMWF0WEt5MHRUUjA2ZE5Dd1ljT01DbW1UeWFSKy9mcXBkdTNhbWpCaGdsNTY2U1hObWpWTFZhcFV1ZVh6cWwrL3Z0TjlvaTBXaTlPcVdtdlFtVE80OWZEd1VJMGFOZFNnUVFNMWFkSkVqUm8xc3ZsM2VlellNVTJmUGwzbHlwV3pDZmh6dW5MbGl0Tks0YzgvLzl5dXpkRit5ZGFsbjNQYXNXT0hVbE5UYnlpY3pzbjZFa1R1T1ZhdVhGbmg0ZUU2YythTTNiN1N1YVducDh2UHowL2R1M2RYblRwMWJQclMwdEkwWWNJRWxTaFJRcSs4OGtxaDV1Ymo0Nk9JaUFnTkhUcFU0OGFOMDhjZmY2eStmZnNXYUI5d1NVcE9UdGFSSTBjS2RPNDk5OXhqODVMSG9FR0RkTTg5OTlpY0V4b2FxbjM3OXVuUFAvK1UyV3pXaUJFajFLTkhEMjNhdEVtVEowL1c2TkdqamMreldMRmlTa3BLc2duTVo4eVlvWExseXVuUFAvL1VzR0hERkIwZHJZMGJOMnJkdW5YR3Y5ZnIxNi9MeTh0TDI3ZHZWL1hxMVFtbjcxQ0Uwd0FBQUFBQUFBQ0FJclZyMXk1SjBxKy8vcXJPblR2citlZWZsNit2cjY1ZnY2N05temRyNGNLRmlvK1BWOE9HRFhYNDhHRzk5dHByNnRXcmw5cTNiNTluTlNETGV0K2VybHk1b28wYk55b21Ka2JuejU5WDgrYk5OV3JVS1AzKysrOWFzbVNKNXMrZnI0VUxGNnBkdTNicTBhT0hxbGV2TGlrN0RJMkppVkdsU3BYVXExY3Z0V25UUmpWcjFqVEdqWXVMVTBSRWhCSVNFdlR1dSsrcVNwVXFSamlkYzUvZEN4Y3V5TlBUMHk3OHZoVXNGb3ZtenAycnI3LytXaWFUU2RPbVRkT0FBUU4wK1BCaDFhMWJOOC93c0huejVwbzJiWm8yYjk3c2ttRGFHZXQreW4vODhZY0NBd01kbnZQVFR6OUprbDBZR0JFUjRmRDhIMy84VWUrODg0NHNGb3ZlZlBOTkZTOWUzTzRjaThXaVk4ZU9xVXlaTWc3SGNEWVhLMnVRYmphYmJTcHd6V2F6a3BPVGJTcmJuUzNQbnA5ZmYvMVZrb3hscVhNYU1HQkFnYXI4ZlgxOUZSRVI0WEN2NStuVHB5cytQbDd2dlBPT3c5OUhzOW1zMU5SVXB5OE5WS3RXVGNPR0RkUHMyYk1WRnhkWHFEQStOalpXc2JHeEJUN2Y2dURCZ3pwNThxUUdEUnBrek12NmJDTkdqSkRKWkZKaVlxSisrdWtuOWV2WFQ4T0dEZFBFaVJQMTBFTVB5ZDNkWGNXS0ZaTy92NzkyN3R3cFB6OC9ZMXcvUHovNSsvc2JlN0ZYcUZCQmZmcjAwWUFCQXpScTFDaEZSa2JxcDU5KzBnTVBQS0NVbEJTVkxWdTIwSFBIN1lGd0dnQUFBQUFBQUFCUXBIeDlmZVh2NzY4UkkwYW9XYk5tK3VXWFh4UWJHNnN0VzdZb0pTVkZ0V3JWMGdjZmZLRGc0R0FkUFhwVVU2ZE8xY2NmZjZ6UFB2dE1MVnEwVU5PbVRWVy9mbjI1dTd0TCttL1Y2cWhSbzNUZmZmY1ZhQTY5ZS9mV3BVdVhsSmlZS0NrN2pMcVpaWEJoNi96NTh6cDQ4S0IyNzk2dFBYdjJLRDA5WFJVclZ0VG8wYU9OZmFUcjFhdW50OTkrVy9IeDhWcTJiSm5XclZ1bjlldlhxMW16WnVyUm80Y2FOV3FrZWZQbTJWWFdaMlZsNmF1dnZ0TG5uMzh1VDA5UGpSczNUbzBiTjVZa0kvQmJzbVNKbWpScG90VFVWSDMvL2ZlcVhidTJUQ2FUNHVMaTVPSGhvZE9uVDh2VDA5TnUzdlBtemRPOGVmUHMyaDB0UWZ5Zi8veEhYMzMxbGI3OTlsdUZoNGVyWHIxNm1qQmhndmJ1M2F2UTBGRFZxVk5IN3U3dSt2WFhYMjNDUm92RklyUFpMTFBackt5c0xEVnExRWo3OXUxVGpSbzFWTHAwNlJ2K3pBdXFYcjE2V3JObWpjYU1HYU5XclZyWkJhN256NS9YdG0zYlZLNWN1WHlyY3E5ZHU2WkZpeFlaUzBCSFJFU29RWU1Ha3FSSmt5YnAwcVZMS2xhc21EdzhQSFRpeEFuOThjY2YrZTRkZitMRUNmbjQrT2preVpPU1pIeFAxczlteVpJbENnb0tNczQvY09DQU1qTXpiWUwwK3ZYcjJ5eHZMa2x6NXN5eE9WNnlaSWtTRXhOVnFWSWwrZm41S1RFeFVURXhNZkx3OERBcW50ZXNXZU53anNlT0hiUHB0KzVWZmVqUUllUHZVbTZQUGZhWW5udnVPUVVGQmRtRXlwTW5UOWJGaXhmbDdlMnRzMmZQS2lVbEpjLzl0eDk5OUZHMWJ0M2E0YkxwZVhuNDRZZjF6My8rMDY1OThPREJlVjYzZVBGaTFhOWZYNDBiTnpiMmF0KzZkYXRhdFdvbEtYdEZoTldyVjh2SHgwZDE2dFNScjYrdmZIeDgxTHg1YzQwY09WTEJ3Y0V5bVV6YXZIbXp6UXNJOGZIeHVuYnRtczZmUHk5SnhuTHhyNzMybXVyWHI2L3QyN2RyNDhhTnFsKy92cTVjdVdMM2R3QjNEc0pwQUFBQUFBQUFBRUNSNnRpeG8xcTJiQ2tmSHg4OSsreXppb3VMazhsa1V0T21UZFcxYTFjMWE5Yk1PRGNvS0VqVHAwL1g5dTNidFd6Wk1tM2F0RW1iTm0zU3l5Ky9yQ2xUcHRpTU8zSGl4RUxOWS9yMDZabytmYnFrN0FyQWpoMDczdnpEL1k5TFNVblIwS0ZEbFpDUUlFbHlkM2RYY0hDd09uWHFwSkNRRUlmQlhlWEtsZlhpaXkrcWI5Kyt4bkxZZS9ic1VaOCtmZFMvZjMrNzgyZk9uS2tWSzFiby92dnYxNGdSSTJ3cVpwczBhYUtRa0JCOTlkVlhXcmx5cFNTcFNwVXFSZ0EzWWNJRW96clcwZjdrNGVIaDZ0S2xTNEdldFdMRml2THg4VkhidG0wMVpNZ1FtVXdtVmFoUVFkSFIwVnE4ZUxFeU16TUxOSTZVdlQvd3dvVUxDM3oreldqZnZyMU9uRGloOWV2WGE5bXlaWGI5SGg0ZXFsdTNyb1lORzVadnBmQ3hZOGNVRXhPamloVXJhc3lZTVRZQnNZZUhoN1p2MzI1VTJicTd1NnQxNjlicTE2OWZubU8rOTk1N3hyTGlKcFBKZVBHZ1E0Y08yckZqaCtiTW1XTlRsZXpqNDZPT0hUc2FZYWtrMWE1ZFcwODk5WlROdUxuRDZZeU1ETHZxYW05dmJ3MGJOa3lsU3BXU0pMdS9NYm5sN3Mrck9ybGp4NDRxVmFxVXNSK3pWVnBhbW5iczJHRWNWNmxTUlMrLy9IS2U5eTFzTUMxSi92NytObnViRjlUYmI3K3RpeGN2U3BLcVZxMnE4UEJ3UlVkSEc4dXdtMHdtbFMxYlZxKzg4b3A4ZlgwbFNTRWhJYkpZTEhKM2Q5ZFRUejJsYjcvOVZnY1BIdFJMTDcxa2pQdkdHMi9ZM01lNmhIdjM3dDFWdjM1OTllalJROE9HRFZQeDRzWGw1ZVdsU3BVcUZYcnV1RDJZTEk3V0VRQUFBQUFBQUFBQTNMRXNTZHRsMmRzMSs2QjBLN2sxWFZXMEV5cUVmZnYyNmRTcFUycmJ0cTNLbFN1WDcvbng4ZkU2Y3VTSVFrTkRsWldWZGN2bTRlYm01blFwWFJUT3NtWExkUHIwYVFVSEI2dHAwNlkyUy9rV3hLVkxsN1I4K1hLMWJ0M2FZWmgyOGVKRkhUeDRVQTg5OUpEVE1hNWR1NlpyMTY3SjA5UFRwaUorOSs3ZE9uLyt2RXFXTEtsbXpab1pZWm9ralIwN1Z1M2F0ZE9ERHo1WTRMbW1wS1RJeDhmSHJ1bytNek5UQ1FrSnVuTGxpckt5c21RMm00MUFOZWRlenlhVFNXNXViaXBXckpqZG5yN09kT2pRUVlHQmdRNzNhQzRLUjQ4ZVZjMmFOWTNsd25PelByK0hoNGZEZjJONzkrN1YvdjM3TldqUUlFblNuajE3ZE9IQ0JYbDRlS2hXclZyR011OVcxc3B6cTl3dlBPemR1MWNWSzFhMFd5WThQajVleFlzWE4vYkp2bkxsaXM2ZlA2K01qQXhsWm1iS3c4TkRnWUdCeHQ3Z2Z5ZUx4V0w4WHR6bzM2R2twQ1JGUmthcVY2OWVkaXRJcEtTa3lOdmIyK0YrMzduN2xpOWZya2FOR3Rrc29YK2pybDI3Smk4dkw1MDVjMFlmZlBDQkprK2U3UFQzeEJIckNnbGR1blJ4dU5jNC9uNm1HL2dGSlp3R0FBQUFBQUFBZ0x2TW5SeE9Bd0R1ZnJuM0NzZWQ2VWJDYWI1MUFBQUFBQUFBQUxpYldjejVud01Bd04rSVlQcC9GOTg4QUFBQUFBQUFBTnhsVEY2bC8zdHdOYTdvSmdJQUFKQUQ0VFFBQUFBQUFBQUEzRzE4YTBqdS8zL3YzUFN6VXNhZlJUc2ZBQUFBRVU0REFBQUFBQUFBd04zSDNVZW1DcDJOUTh2UmlDS2NEQUFBUURiQ2FRQUFBQUFBQUFDNEM1bitNVUl5ZVVxU0xIK3VrT1hIZ1ZMNnVTS2VGUUFBK0Y5bXNsZ3NscUtlQkFBQUFBQUFBQURnMXJPY1hTVExvUmR0RzMwcVM3NzNTQ1pxbDI2NXJDdlNsWlBaUDdzWGw0clZLTnI1QUFBY012azFsQ2xvWEZGUDQ0NW5NcGxNaGIzR3d4VVRBUUFBQUFBQUFBQVVQVk9WWHBJa3krSGhrdVY2ZG1ONmZQWi9jTXRaSkJuL0wvMzFWQ3JWQWVBMlpmUDNHbjhyWG8wREFBQUFBQUFBZ0x1WXFVb3Z1YlhlSVZQbGYwcnV2a1U5SFFBQThEK01aYjBCQUFBQUFBQUE0SDlGVnJwMDliUXMxeTRVOVV6dVRsbHBzbHc1SlVreXNhdzNBTnkyVEo3K2tsK0RvcDdHSGU5R2x2VW1uQVlBQUFBQUFBQUFBQUFBRk1xTmhOTXM2dzBBQUFBQUFBQUFBQUFBY0RuQ2FRQUFBQUFBQUFBQUFBQ0F5eEZPQXdBQUFBQUFBQUFBQUFCY2puQWFBQUFBMVE5WFZ3QUFBZjFKUkVGVUFBQUFBQUFBQU9CeWhOTUFBQUFBQUFBQUFBQUFBSmNqbkFZQUFBQUFBQUFBQUFBQXVCemhOQUFBQUFBQUFBQUFBQURBNVFpbkFRQUFBQUFBQUFBQUFBQXVSemdOQUFBQUFBQUFBQUFBQUhBNXdta0FBQUFBQUFBQUFBQUFnTXNSVGdNQUFBQUFBQUFBQUFBQVhJNXdHZ0FBQUFBQUFBQUFBQURnY29UVEFBQUFBQUFBQUFBQUFBQ1hJNXdHQUFBQUFBQUFBQUFBQUxnYzRUUUFBQUFBQUFBQUFBQUF3T1VJcHdFQUFBQUFBQUFBQUFBQUxrYzREUUFBQUFBQUFBQUFBQUJ3T2NKcDRQKzFaOGMwQUFBQURJUDh1NTZLSGt2QUJnQUFBQUFBQUVCT1RnTUFBQUFBQUFDUWs5TUFBQUFBQUFBQTVPUTBBQUFBQUFBQUFEazVEUUFBQUFBQUFFQk9UZ01BQUFBQUFBQ1FrOU1BQUFBQUFBQUE1T1EwQUFBQUFBQUFBRGs1RFFBQUFBQUFBRUJPVGdNQUFBQUFBQUNRazlNQUFBQUFBQUFBNU9RMEFBQUFBQUFBQURrNURRQUFBQUFBQUVCT1RnTUFBQUFBQUFDUWs5TUFBQUFBQUFBQTVPUTBBQUFBQUFBQUFEazVEUUFBQUFBQUFFQk9UZ01BQUFBQUFBQ1FrOU1BQUFBQUFBQUE1T1EwQUFBQUFBQUFBRGs1RFFBQUFBQUFBRUJPVGdNQUFBQUFBQUNRazlNQUFBQUFBQUFBNU9RMEFBQUFBQUFBQURrNURRQUFBQUFBQUFBQUFBQUFBQUFBQUFBQUFBQUFBQUFBQUFBQUFBQUFBQUFBQUFBQUFBQUFBQUFBQUFBQUFBQUFBQUFBQUFBY0dBdERiM1ViNWplaUFBQUFBRWxGVGtTdVFtQ0MiLAogICAiVHlwZSIgOiAibWluZCIsCiAgICJWZXJzaW9uIiA6ICIxODIiCn0K"/>
    </extobj>
  </extobjs>
</s:customData>
</file>

<file path=customXml/itemProps1.xml><?xml version="1.0" encoding="utf-8"?>
<ds:datastoreItem xmlns:ds="http://schemas.openxmlformats.org/officeDocument/2006/customXml" ds:itemID="{5CCB4FDD-CBF1-4AFE-A3CB-E07984AA9AFE}">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44</TotalTime>
  <Words>1103</Words>
  <Application>Microsoft Office PowerPoint</Application>
  <PresentationFormat>宽屏</PresentationFormat>
  <Paragraphs>131</Paragraphs>
  <Slides>27</Slides>
  <Notes>5</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27</vt:i4>
      </vt:variant>
    </vt:vector>
  </HeadingPairs>
  <TitlesOfParts>
    <vt:vector size="35" baseType="lpstr">
      <vt:lpstr>等线</vt:lpstr>
      <vt:lpstr>黑体</vt:lpstr>
      <vt:lpstr>华文中宋</vt:lpstr>
      <vt:lpstr>微软雅黑</vt:lpstr>
      <vt:lpstr>Arial</vt:lpstr>
      <vt:lpstr>Wingdings</vt:lpstr>
      <vt:lpstr>Office 主题​​</vt:lpstr>
      <vt:lpstr>1_Office 主题​​</vt:lpstr>
      <vt:lpstr>     轻聊     </vt:lpstr>
      <vt:lpstr>PowerPoint 演示文稿</vt:lpstr>
      <vt:lpstr>研发背景/意义</vt:lpstr>
      <vt:lpstr>PowerPoint 演示文稿</vt:lpstr>
      <vt:lpstr>PowerPoint 演示文稿</vt:lpstr>
      <vt:lpstr>相关技术概述</vt:lpstr>
      <vt:lpstr>PowerPoint 演示文稿</vt:lpstr>
      <vt:lpstr>PowerPoint 演示文稿</vt:lpstr>
      <vt:lpstr>软件框架图</vt:lpstr>
      <vt:lpstr>单击此处添加标题</vt:lpstr>
      <vt:lpstr>数据库模型设计</vt:lpstr>
      <vt:lpstr>功能介绍</vt:lpstr>
      <vt:lpstr>PowerPoint 演示文稿</vt:lpstr>
      <vt:lpstr>PowerPoint 演示文稿</vt:lpstr>
      <vt:lpstr>效果图+代码实现 </vt:lpstr>
      <vt:lpstr>PowerPoint 演示文稿</vt:lpstr>
      <vt:lpstr>效果图+代码实现 </vt:lpstr>
      <vt:lpstr>PowerPoint 演示文稿</vt:lpstr>
      <vt:lpstr>效果图+代码实现 </vt:lpstr>
      <vt:lpstr>PowerPoint 演示文稿</vt:lpstr>
      <vt:lpstr>效果图+代码实现 </vt:lpstr>
      <vt:lpstr>PowerPoint 演示文稿</vt:lpstr>
      <vt:lpstr>效果图+代码实现</vt:lpstr>
      <vt:lpstr>  总结  </vt:lpstr>
      <vt:lpstr>遇见的问题</vt:lpstr>
      <vt:lpstr>待完善的功能</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轻聊     </dc:title>
  <dc:creator>Administrator</dc:creator>
  <cp:lastModifiedBy> </cp:lastModifiedBy>
  <cp:revision>21</cp:revision>
  <dcterms:created xsi:type="dcterms:W3CDTF">2020-06-27T09:51:00Z</dcterms:created>
  <dcterms:modified xsi:type="dcterms:W3CDTF">2020-06-29T06:28:04Z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